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387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553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52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554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20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93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420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038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660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829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609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49733-9B0B-4A00-A12C-B1130B7D2E52}" type="datetimeFigureOut">
              <a:rPr lang="nl-NL" smtClean="0"/>
              <a:t>13-9-2020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6523A-1119-4CF0-B2F2-2B4424AECC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922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My Documents\ACS\ACS nieuwsbrief en website\Logo's en graphics ACS van Jolanda\infographic-blok-totaal 2017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189"/>
          <a:stretch/>
        </p:blipFill>
        <p:spPr bwMode="auto">
          <a:xfrm>
            <a:off x="0" y="0"/>
            <a:ext cx="2053588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2339752" y="260648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Focus of research </a:t>
            </a:r>
            <a:r>
              <a:rPr lang="nl-NL" sz="3600" dirty="0" err="1" smtClean="0"/>
              <a:t>group</a:t>
            </a:r>
            <a:r>
              <a:rPr lang="nl-NL" sz="3600" dirty="0" smtClean="0"/>
              <a:t> (I)</a:t>
            </a:r>
            <a:endParaRPr lang="nl-NL" sz="3600" dirty="0"/>
          </a:p>
        </p:txBody>
      </p:sp>
      <p:sp>
        <p:nvSpPr>
          <p:cNvPr id="8" name="Tekstvak 7"/>
          <p:cNvSpPr txBox="1"/>
          <p:nvPr/>
        </p:nvSpPr>
        <p:spPr>
          <a:xfrm>
            <a:off x="2339752" y="1124744"/>
            <a:ext cx="61926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Name PI:</a:t>
            </a:r>
          </a:p>
          <a:p>
            <a:r>
              <a:rPr lang="nl-NL" dirty="0" err="1" smtClean="0"/>
              <a:t>Department</a:t>
            </a:r>
            <a:r>
              <a:rPr lang="nl-NL" dirty="0" smtClean="0"/>
              <a:t>, UMC:</a:t>
            </a:r>
          </a:p>
          <a:p>
            <a:r>
              <a:rPr lang="nl-NL" dirty="0" err="1" smtClean="0"/>
              <a:t>Size</a:t>
            </a:r>
            <a:r>
              <a:rPr lang="nl-NL" dirty="0" smtClean="0"/>
              <a:t> of research </a:t>
            </a:r>
            <a:r>
              <a:rPr lang="nl-NL" dirty="0" err="1" smtClean="0"/>
              <a:t>group</a:t>
            </a:r>
            <a:r>
              <a:rPr lang="nl-NL" dirty="0" smtClean="0"/>
              <a:t>:</a:t>
            </a:r>
          </a:p>
          <a:p>
            <a:endParaRPr lang="nl-NL" dirty="0" smtClean="0"/>
          </a:p>
          <a:p>
            <a:r>
              <a:rPr lang="nl-NL" b="1" dirty="0" err="1" smtClean="0"/>
              <a:t>Current</a:t>
            </a:r>
            <a:r>
              <a:rPr lang="nl-NL" b="1" dirty="0" smtClean="0"/>
              <a:t> mission, </a:t>
            </a:r>
            <a:r>
              <a:rPr lang="nl-NL" b="1" dirty="0" err="1" smtClean="0"/>
              <a:t>vision</a:t>
            </a:r>
            <a:r>
              <a:rPr lang="nl-NL" b="1" dirty="0" smtClean="0"/>
              <a:t> </a:t>
            </a:r>
            <a:r>
              <a:rPr lang="nl-NL" b="1" dirty="0" err="1" smtClean="0"/>
              <a:t>and</a:t>
            </a:r>
            <a:r>
              <a:rPr lang="nl-NL" b="1" dirty="0" smtClean="0"/>
              <a:t> </a:t>
            </a:r>
            <a:r>
              <a:rPr lang="nl-NL" b="1" dirty="0" err="1" smtClean="0"/>
              <a:t>aims</a:t>
            </a:r>
            <a:endParaRPr lang="nl-NL" b="1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5893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My Documents\ACS\ACS nieuwsbrief en website\Logo's en graphics ACS van Jolanda\infographic-blok-totaal 2017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189"/>
          <a:stretch/>
        </p:blipFill>
        <p:spPr bwMode="auto">
          <a:xfrm>
            <a:off x="0" y="0"/>
            <a:ext cx="2053588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2339752" y="260648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Focus of research </a:t>
            </a:r>
            <a:r>
              <a:rPr lang="nl-NL" sz="3600" dirty="0" err="1" smtClean="0"/>
              <a:t>group</a:t>
            </a:r>
            <a:r>
              <a:rPr lang="nl-NL" sz="3600" dirty="0" smtClean="0"/>
              <a:t> (II)</a:t>
            </a:r>
            <a:endParaRPr lang="nl-NL" sz="3600" dirty="0"/>
          </a:p>
        </p:txBody>
      </p:sp>
      <p:sp>
        <p:nvSpPr>
          <p:cNvPr id="8" name="Tekstvak 7"/>
          <p:cNvSpPr txBox="1"/>
          <p:nvPr/>
        </p:nvSpPr>
        <p:spPr>
          <a:xfrm>
            <a:off x="2339752" y="1124744"/>
            <a:ext cx="61926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err="1" smtClean="0"/>
              <a:t>Current</a:t>
            </a:r>
            <a:r>
              <a:rPr lang="nl-NL" b="1" dirty="0" smtClean="0"/>
              <a:t> expertise</a:t>
            </a:r>
          </a:p>
          <a:p>
            <a:endParaRPr lang="nl-NL" b="1" dirty="0" smtClean="0"/>
          </a:p>
          <a:p>
            <a:endParaRPr lang="nl-NL" b="1" dirty="0"/>
          </a:p>
          <a:p>
            <a:endParaRPr lang="nl-NL" b="1" dirty="0" smtClean="0"/>
          </a:p>
          <a:p>
            <a:endParaRPr lang="nl-NL" b="1" dirty="0"/>
          </a:p>
          <a:p>
            <a:endParaRPr lang="nl-NL" b="1" dirty="0" smtClean="0"/>
          </a:p>
          <a:p>
            <a:endParaRPr lang="nl-NL" b="1" dirty="0"/>
          </a:p>
          <a:p>
            <a:endParaRPr lang="nl-NL" b="1" dirty="0" smtClean="0"/>
          </a:p>
          <a:p>
            <a:endParaRPr lang="nl-NL" b="1" dirty="0"/>
          </a:p>
          <a:p>
            <a:r>
              <a:rPr lang="nl-NL" b="1" dirty="0" err="1" smtClean="0"/>
              <a:t>Current</a:t>
            </a:r>
            <a:r>
              <a:rPr lang="nl-NL" b="1" dirty="0" smtClean="0"/>
              <a:t> </a:t>
            </a:r>
            <a:r>
              <a:rPr lang="nl-NL" b="1" dirty="0" err="1" smtClean="0"/>
              <a:t>funding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94495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My Documents\ACS\ACS nieuwsbrief en website\Logo's en graphics ACS van Jolanda\infographic-blok-totaal 2017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189"/>
          <a:stretch/>
        </p:blipFill>
        <p:spPr bwMode="auto">
          <a:xfrm>
            <a:off x="0" y="0"/>
            <a:ext cx="2053588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2339752" y="260648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err="1" smtClean="0"/>
              <a:t>Future</a:t>
            </a:r>
            <a:r>
              <a:rPr lang="nl-NL" sz="3600" dirty="0" smtClean="0"/>
              <a:t> </a:t>
            </a:r>
            <a:r>
              <a:rPr lang="nl-NL" sz="3600" dirty="0" err="1" smtClean="0"/>
              <a:t>plans</a:t>
            </a:r>
            <a:endParaRPr lang="nl-NL" sz="3600" dirty="0"/>
          </a:p>
        </p:txBody>
      </p:sp>
      <p:sp>
        <p:nvSpPr>
          <p:cNvPr id="8" name="Tekstvak 7"/>
          <p:cNvSpPr txBox="1"/>
          <p:nvPr/>
        </p:nvSpPr>
        <p:spPr>
          <a:xfrm>
            <a:off x="2339752" y="1124744"/>
            <a:ext cx="619268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Short term (1-2 </a:t>
            </a:r>
            <a:r>
              <a:rPr lang="nl-NL" b="1" dirty="0" err="1" smtClean="0"/>
              <a:t>year</a:t>
            </a:r>
            <a:r>
              <a:rPr lang="nl-NL" b="1" dirty="0" smtClean="0"/>
              <a:t>) plan</a:t>
            </a:r>
          </a:p>
          <a:p>
            <a:r>
              <a:rPr lang="nl-NL" dirty="0" smtClean="0"/>
              <a:t>Plan:</a:t>
            </a:r>
          </a:p>
          <a:p>
            <a:endParaRPr lang="nl-NL" dirty="0"/>
          </a:p>
          <a:p>
            <a:endParaRPr lang="nl-NL" dirty="0" smtClean="0"/>
          </a:p>
          <a:p>
            <a:r>
              <a:rPr lang="nl-NL" dirty="0" err="1" smtClean="0"/>
              <a:t>Necessary</a:t>
            </a:r>
            <a:r>
              <a:rPr lang="nl-NL" dirty="0" smtClean="0"/>
              <a:t> </a:t>
            </a:r>
            <a:r>
              <a:rPr lang="nl-NL" dirty="0" err="1" smtClean="0"/>
              <a:t>infrastructure</a:t>
            </a:r>
            <a:r>
              <a:rPr lang="nl-NL" dirty="0" smtClean="0"/>
              <a:t>: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  <a:p>
            <a:r>
              <a:rPr lang="nl-NL" b="1" dirty="0" smtClean="0"/>
              <a:t>Long term (&gt;2 </a:t>
            </a:r>
            <a:r>
              <a:rPr lang="nl-NL" b="1" dirty="0" err="1" smtClean="0"/>
              <a:t>year</a:t>
            </a:r>
            <a:r>
              <a:rPr lang="nl-NL" b="1" dirty="0" smtClean="0"/>
              <a:t>) plan</a:t>
            </a:r>
          </a:p>
          <a:p>
            <a:r>
              <a:rPr lang="nl-NL" dirty="0" smtClean="0"/>
              <a:t>Plan:</a:t>
            </a:r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err="1" smtClean="0"/>
              <a:t>Necessary</a:t>
            </a:r>
            <a:r>
              <a:rPr lang="nl-NL" dirty="0" smtClean="0"/>
              <a:t> </a:t>
            </a:r>
            <a:r>
              <a:rPr lang="nl-NL" dirty="0" err="1" smtClean="0"/>
              <a:t>infrastructure</a:t>
            </a:r>
            <a:r>
              <a:rPr lang="nl-NL" dirty="0" smtClean="0"/>
              <a:t>: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b="1" dirty="0" err="1" smtClean="0"/>
              <a:t>Collaboration</a:t>
            </a:r>
            <a:r>
              <a:rPr lang="nl-NL" b="1" dirty="0" smtClean="0"/>
              <a:t> in ACS</a:t>
            </a:r>
            <a:endParaRPr lang="nl-NL" b="1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17523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65</Words>
  <Application>Microsoft Office PowerPoint</Application>
  <PresentationFormat>On-screen Show (4:3)</PresentationFormat>
  <Paragraphs>58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Kantoorthema</vt:lpstr>
      <vt:lpstr>PowerPoint Presentation</vt:lpstr>
      <vt:lpstr>PowerPoint Presentation</vt:lpstr>
      <vt:lpstr>PowerPoint Presentation</vt:lpstr>
    </vt:vector>
  </TitlesOfParts>
  <Company>AMC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A.F. van Deijk</dc:creator>
  <cp:lastModifiedBy>Dam, T.A. (Tariq)</cp:lastModifiedBy>
  <cp:revision>4</cp:revision>
  <dcterms:created xsi:type="dcterms:W3CDTF">2018-05-30T11:58:11Z</dcterms:created>
  <dcterms:modified xsi:type="dcterms:W3CDTF">2020-09-13T11:49:10Z</dcterms:modified>
</cp:coreProperties>
</file>