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</p:sldIdLst>
  <p:sldSz cx="10799763" cy="15119350"/>
  <p:notesSz cx="6858000" cy="9144000"/>
  <p:defaultTextStyle>
    <a:defPPr>
      <a:defRPr lang="nl-NL"/>
    </a:defPPr>
    <a:lvl1pPr marL="0" algn="l" defTabSz="1290858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645429" algn="l" defTabSz="1290858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290858" algn="l" defTabSz="1290858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1936288" algn="l" defTabSz="1290858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2581717" algn="l" defTabSz="1290858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3227146" algn="l" defTabSz="1290858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3872575" algn="l" defTabSz="1290858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4518005" algn="l" defTabSz="1290858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5163434" algn="l" defTabSz="1290858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918"/>
    <a:srgbClr val="007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46"/>
    <p:restoredTop sz="94630"/>
  </p:normalViewPr>
  <p:slideViewPr>
    <p:cSldViewPr snapToGrid="0" snapToObjects="1">
      <p:cViewPr varScale="1">
        <p:scale>
          <a:sx n="53" d="100"/>
          <a:sy n="53" d="100"/>
        </p:scale>
        <p:origin x="11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474395"/>
            <a:ext cx="9179799" cy="5263774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7941160"/>
            <a:ext cx="8099822" cy="36503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804966"/>
            <a:ext cx="2328699" cy="1281295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804966"/>
            <a:ext cx="6851100" cy="1281295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3769342"/>
            <a:ext cx="9314796" cy="6289229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10118069"/>
            <a:ext cx="9314796" cy="330735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4024827"/>
            <a:ext cx="4589899" cy="9593089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4024827"/>
            <a:ext cx="4589899" cy="9593089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804969"/>
            <a:ext cx="9314796" cy="292237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706342"/>
            <a:ext cx="4568805" cy="181642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5522763"/>
            <a:ext cx="4568805" cy="812315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706342"/>
            <a:ext cx="4591306" cy="181642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5522763"/>
            <a:ext cx="4591306" cy="812315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007957"/>
            <a:ext cx="3483205" cy="352784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176910"/>
            <a:ext cx="5467380" cy="10744538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535805"/>
            <a:ext cx="3483205" cy="8403140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007957"/>
            <a:ext cx="3483205" cy="352784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176910"/>
            <a:ext cx="5467380" cy="10744538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535805"/>
            <a:ext cx="3483205" cy="8403140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804969"/>
            <a:ext cx="9314796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4024827"/>
            <a:ext cx="9314796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4013401"/>
            <a:ext cx="242994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91AAF-AB33-D046-8341-347AB90952A6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4013401"/>
            <a:ext cx="3644920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4013401"/>
            <a:ext cx="242994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4195-F3EE-7A45-8C40-17AA3F2A6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17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45" y="-1"/>
            <a:ext cx="10691543" cy="1512729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" r="19223" b="161"/>
          <a:stretch/>
        </p:blipFill>
        <p:spPr>
          <a:xfrm>
            <a:off x="0" y="0"/>
            <a:ext cx="10799763" cy="1328733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96" y="13507802"/>
            <a:ext cx="4607248" cy="161154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640066"/>
            <a:ext cx="5307574" cy="4691626"/>
          </a:xfrm>
          <a:prstGeom prst="rect">
            <a:avLst/>
          </a:prstGeom>
          <a:solidFill>
            <a:srgbClr val="EF7918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557"/>
          </a:p>
        </p:txBody>
      </p:sp>
      <p:sp>
        <p:nvSpPr>
          <p:cNvPr id="8" name="Rechthoek 7"/>
          <p:cNvSpPr/>
          <p:nvPr/>
        </p:nvSpPr>
        <p:spPr>
          <a:xfrm>
            <a:off x="5307575" y="640065"/>
            <a:ext cx="76389" cy="14479286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557"/>
          </a:p>
        </p:txBody>
      </p:sp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631382" y="1078232"/>
            <a:ext cx="4823306" cy="4253460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6600" spc="-112" dirty="0">
                <a:ln w="9525" cap="flat" cmpd="sng" algn="ctr">
                  <a:noFill/>
                  <a:prstDash val="solid"/>
                  <a:round/>
                </a:ln>
                <a:solidFill>
                  <a:schemeClr val="bg1"/>
                </a:solidFill>
                <a:latin typeface="Calibri-Light" charset="0"/>
                <a:ea typeface="Calibri" charset="0"/>
                <a:cs typeface="Calibri-Light" charset="0"/>
              </a:rPr>
              <a:t>3rd Annual</a:t>
            </a:r>
            <a: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  <a:t/>
            </a:r>
            <a:b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</a:br>
            <a:r>
              <a:rPr lang="en-GB" sz="6600" b="1" spc="-112" dirty="0">
                <a:solidFill>
                  <a:srgbClr val="0080C8"/>
                </a:solidFill>
                <a:latin typeface="Calibri-Bold" charset="0"/>
                <a:ea typeface="Calibri" charset="0"/>
                <a:cs typeface="Calibri-Bold" charset="0"/>
              </a:rPr>
              <a:t>Research</a:t>
            </a:r>
            <a: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  <a:t/>
            </a:r>
            <a:b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</a:br>
            <a:r>
              <a:rPr lang="en-GB" sz="6600" spc="-112" dirty="0">
                <a:ln w="9525" cap="flat" cmpd="sng" algn="ctr">
                  <a:noFill/>
                  <a:prstDash val="solid"/>
                  <a:round/>
                </a:ln>
                <a:solidFill>
                  <a:schemeClr val="bg1"/>
                </a:solidFill>
                <a:latin typeface="Calibri-Light" charset="0"/>
                <a:ea typeface="Calibri" charset="0"/>
                <a:cs typeface="Calibri-Light" charset="0"/>
              </a:rPr>
              <a:t>Meeting</a:t>
            </a:r>
            <a: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  <a:t/>
            </a:r>
            <a:b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</a:br>
            <a:r>
              <a:rPr lang="nl-NL" sz="20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  <a:t/>
            </a:r>
            <a:br>
              <a:rPr lang="nl-NL" sz="20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</a:br>
            <a:r>
              <a:rPr lang="en-GB" sz="2000" cap="all" dirty="0">
                <a:solidFill>
                  <a:srgbClr val="000000"/>
                </a:solidFill>
                <a:latin typeface="Calibri-Light" charset="0"/>
                <a:ea typeface="Calibri" charset="0"/>
                <a:cs typeface="Calibri-Light" charset="0"/>
              </a:rPr>
              <a:t>Amsterdam Movement Sciences</a:t>
            </a:r>
            <a:r>
              <a:rPr lang="nl-NL" sz="20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  <a:t/>
            </a:r>
            <a:br>
              <a:rPr lang="nl-NL" sz="20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</a:br>
            <a:r>
              <a:rPr lang="nl-NL" sz="20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13" name="Ondertitel 2"/>
          <p:cNvSpPr txBox="1">
            <a:spLocks/>
          </p:cNvSpPr>
          <p:nvPr/>
        </p:nvSpPr>
        <p:spPr>
          <a:xfrm>
            <a:off x="706746" y="5925294"/>
            <a:ext cx="2781478" cy="5129508"/>
          </a:xfrm>
          <a:prstGeom prst="rect">
            <a:avLst/>
          </a:prstGeom>
        </p:spPr>
        <p:txBody>
          <a:bodyPr vert="horz" lIns="128013" tIns="64007" rIns="128013" bIns="64007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400" cap="all" dirty="0">
                <a:solidFill>
                  <a:srgbClr val="EF7918"/>
                </a:solidFill>
              </a:rPr>
              <a:t>Organizers 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 </a:t>
            </a:r>
            <a:r>
              <a:rPr lang="en-GB" sz="1400" dirty="0">
                <a:solidFill>
                  <a:schemeClr val="bg1"/>
                </a:solidFill>
              </a:rPr>
              <a:t>kit, Royal Tropical Institute</a:t>
            </a:r>
          </a:p>
          <a:p>
            <a:pPr algn="l">
              <a:lnSpc>
                <a:spcPct val="100000"/>
              </a:lnSpc>
            </a:pPr>
            <a:r>
              <a:rPr lang="en-GB" sz="1400" dirty="0" err="1">
                <a:solidFill>
                  <a:schemeClr val="bg1"/>
                </a:solidFill>
              </a:rPr>
              <a:t>Mauritskade</a:t>
            </a:r>
            <a:r>
              <a:rPr lang="en-GB" sz="1400" dirty="0">
                <a:solidFill>
                  <a:schemeClr val="bg1"/>
                </a:solidFill>
              </a:rPr>
              <a:t> 63, Amsterdam</a:t>
            </a:r>
          </a:p>
          <a:p>
            <a:pPr algn="l">
              <a:lnSpc>
                <a:spcPct val="100000"/>
              </a:lnSpc>
            </a:pPr>
            <a:endParaRPr lang="en-GB" sz="1400" dirty="0"/>
          </a:p>
          <a:p>
            <a:pPr algn="l">
              <a:lnSpc>
                <a:spcPct val="100000"/>
              </a:lnSpc>
            </a:pPr>
            <a:r>
              <a:rPr lang="en-GB" sz="1400" cap="all" dirty="0">
                <a:solidFill>
                  <a:srgbClr val="EF7918"/>
                </a:solidFill>
              </a:rPr>
              <a:t>Organizers</a:t>
            </a:r>
            <a:endParaRPr lang="en-GB" sz="1400" dirty="0"/>
          </a:p>
          <a:p>
            <a:pPr algn="l">
              <a:lnSpc>
                <a:spcPct val="100000"/>
              </a:lnSpc>
            </a:pPr>
            <a:r>
              <a:rPr lang="en-GB" sz="1400" dirty="0" err="1">
                <a:solidFill>
                  <a:schemeClr val="bg1"/>
                </a:solidFill>
              </a:rPr>
              <a:t>ams@vu.nl</a:t>
            </a:r>
            <a:endParaRPr lang="en-GB" sz="14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GB" sz="1400" dirty="0" err="1">
                <a:solidFill>
                  <a:schemeClr val="bg1"/>
                </a:solidFill>
              </a:rPr>
              <a:t>amsmovement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4" name="Ondertitel 2"/>
          <p:cNvSpPr txBox="1">
            <a:spLocks/>
          </p:cNvSpPr>
          <p:nvPr/>
        </p:nvSpPr>
        <p:spPr>
          <a:xfrm>
            <a:off x="706746" y="13948743"/>
            <a:ext cx="3365588" cy="509196"/>
          </a:xfrm>
          <a:prstGeom prst="rect">
            <a:avLst/>
          </a:prstGeom>
        </p:spPr>
        <p:txBody>
          <a:bodyPr vert="horz" lIns="128013" tIns="64007" rIns="128013" bIns="64007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40"/>
              </a:lnSpc>
            </a:pPr>
            <a:r>
              <a:rPr lang="nl-NL" sz="1960" b="1" dirty="0" err="1">
                <a:solidFill>
                  <a:srgbClr val="0077BA"/>
                </a:solidFill>
              </a:rPr>
              <a:t>www.internetadres.nl</a:t>
            </a:r>
            <a:endParaRPr lang="nl-NL" sz="1960" b="1" dirty="0">
              <a:solidFill>
                <a:srgbClr val="0077BA"/>
              </a:solidFill>
            </a:endParaRPr>
          </a:p>
        </p:txBody>
      </p:sp>
      <p:sp>
        <p:nvSpPr>
          <p:cNvPr id="12" name="Ondertitel 2"/>
          <p:cNvSpPr txBox="1">
            <a:spLocks/>
          </p:cNvSpPr>
          <p:nvPr/>
        </p:nvSpPr>
        <p:spPr>
          <a:xfrm>
            <a:off x="706746" y="9160638"/>
            <a:ext cx="2781478" cy="2217250"/>
          </a:xfrm>
          <a:prstGeom prst="rect">
            <a:avLst/>
          </a:prstGeom>
        </p:spPr>
        <p:txBody>
          <a:bodyPr vert="horz" lIns="128013" tIns="64007" rIns="128013" bIns="64007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600" cap="all" dirty="0" smtClean="0">
                <a:solidFill>
                  <a:srgbClr val="EF7918"/>
                </a:solidFill>
              </a:rPr>
              <a:t>22</a:t>
            </a:r>
          </a:p>
          <a:p>
            <a:pPr algn="l">
              <a:lnSpc>
                <a:spcPct val="100000"/>
              </a:lnSpc>
            </a:pPr>
            <a:endParaRPr lang="nl-NL" sz="16600" dirty="0"/>
          </a:p>
        </p:txBody>
      </p:sp>
      <p:sp>
        <p:nvSpPr>
          <p:cNvPr id="15" name="Ondertitel 2"/>
          <p:cNvSpPr txBox="1">
            <a:spLocks/>
          </p:cNvSpPr>
          <p:nvPr/>
        </p:nvSpPr>
        <p:spPr>
          <a:xfrm>
            <a:off x="767706" y="11210039"/>
            <a:ext cx="2781478" cy="1076238"/>
          </a:xfrm>
          <a:prstGeom prst="rect">
            <a:avLst/>
          </a:prstGeom>
        </p:spPr>
        <p:txBody>
          <a:bodyPr vert="horz" lIns="128013" tIns="64007" rIns="128013" bIns="64007" rtlCol="0">
            <a:normAutofit lnSpcReduction="10000"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600" cap="all" dirty="0" smtClean="0">
                <a:solidFill>
                  <a:schemeClr val="bg1"/>
                </a:solidFill>
              </a:rPr>
              <a:t>APRIL</a:t>
            </a:r>
            <a:endParaRPr lang="nl-NL" sz="6600" dirty="0">
              <a:solidFill>
                <a:schemeClr val="bg1"/>
              </a:solidFill>
            </a:endParaRPr>
          </a:p>
        </p:txBody>
      </p:sp>
      <p:sp>
        <p:nvSpPr>
          <p:cNvPr id="16" name="Ondertitel 2"/>
          <p:cNvSpPr txBox="1">
            <a:spLocks/>
          </p:cNvSpPr>
          <p:nvPr/>
        </p:nvSpPr>
        <p:spPr>
          <a:xfrm>
            <a:off x="767706" y="11824524"/>
            <a:ext cx="2781478" cy="1183862"/>
          </a:xfrm>
          <a:prstGeom prst="rect">
            <a:avLst/>
          </a:prstGeom>
        </p:spPr>
        <p:txBody>
          <a:bodyPr vert="horz" lIns="128013" tIns="64007" rIns="128013" bIns="64007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cap="all" dirty="0" smtClean="0">
                <a:solidFill>
                  <a:srgbClr val="EF7918"/>
                </a:solidFill>
                <a:latin typeface="+mj-lt"/>
              </a:rPr>
              <a:t>2019</a:t>
            </a:r>
            <a:endParaRPr lang="nl-NL" sz="7200" dirty="0">
              <a:solidFill>
                <a:srgbClr val="EF791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19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45" y="-1"/>
            <a:ext cx="10691543" cy="1512729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9"/>
            <a:ext cx="10799763" cy="1326207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96" y="13507802"/>
            <a:ext cx="4607248" cy="161154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640066"/>
            <a:ext cx="5307574" cy="4691626"/>
          </a:xfrm>
          <a:prstGeom prst="rect">
            <a:avLst/>
          </a:prstGeom>
          <a:solidFill>
            <a:srgbClr val="EF7918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557"/>
          </a:p>
        </p:txBody>
      </p:sp>
      <p:sp>
        <p:nvSpPr>
          <p:cNvPr id="8" name="Rechthoek 7"/>
          <p:cNvSpPr/>
          <p:nvPr/>
        </p:nvSpPr>
        <p:spPr>
          <a:xfrm>
            <a:off x="5307575" y="640065"/>
            <a:ext cx="76389" cy="14479286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557"/>
          </a:p>
        </p:txBody>
      </p:sp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631382" y="1078232"/>
            <a:ext cx="4823306" cy="4253460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6600" spc="-112" dirty="0">
                <a:ln w="9525" cap="flat" cmpd="sng" algn="ctr">
                  <a:noFill/>
                  <a:prstDash val="solid"/>
                  <a:round/>
                </a:ln>
                <a:solidFill>
                  <a:schemeClr val="bg1"/>
                </a:solidFill>
                <a:latin typeface="Calibri-Light" charset="0"/>
                <a:ea typeface="Calibri" charset="0"/>
                <a:cs typeface="Calibri-Light" charset="0"/>
              </a:rPr>
              <a:t>3rd Annual</a:t>
            </a:r>
            <a: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  <a:t/>
            </a:r>
            <a:b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</a:br>
            <a:r>
              <a:rPr lang="en-GB" sz="6600" b="1" spc="-112" dirty="0">
                <a:solidFill>
                  <a:srgbClr val="0080C8"/>
                </a:solidFill>
                <a:latin typeface="Calibri-Bold" charset="0"/>
                <a:ea typeface="Calibri" charset="0"/>
                <a:cs typeface="Calibri-Bold" charset="0"/>
              </a:rPr>
              <a:t>Research</a:t>
            </a:r>
            <a: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  <a:t/>
            </a:r>
            <a:b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</a:br>
            <a:r>
              <a:rPr lang="en-GB" sz="6600" spc="-112" dirty="0">
                <a:ln w="9525" cap="flat" cmpd="sng" algn="ctr">
                  <a:noFill/>
                  <a:prstDash val="solid"/>
                  <a:round/>
                </a:ln>
                <a:solidFill>
                  <a:schemeClr val="bg1"/>
                </a:solidFill>
                <a:latin typeface="Calibri-Light" charset="0"/>
                <a:ea typeface="Calibri" charset="0"/>
                <a:cs typeface="Calibri-Light" charset="0"/>
              </a:rPr>
              <a:t>Meeting</a:t>
            </a:r>
            <a: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  <a:t/>
            </a:r>
            <a:br>
              <a:rPr lang="nl-NL" sz="24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</a:br>
            <a:r>
              <a:rPr lang="nl-NL" sz="20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  <a:t/>
            </a:r>
            <a:br>
              <a:rPr lang="nl-NL" sz="20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</a:br>
            <a:r>
              <a:rPr lang="en-GB" sz="2000" cap="all" dirty="0">
                <a:solidFill>
                  <a:srgbClr val="000000"/>
                </a:solidFill>
                <a:latin typeface="Calibri-Light" charset="0"/>
                <a:ea typeface="Calibri" charset="0"/>
                <a:cs typeface="Calibri-Light" charset="0"/>
              </a:rPr>
              <a:t>Amsterdam Movement Sciences</a:t>
            </a:r>
            <a:r>
              <a:rPr lang="nl-NL" sz="20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  <a:t/>
            </a:r>
            <a:br>
              <a:rPr lang="nl-NL" sz="20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</a:br>
            <a:r>
              <a:rPr lang="nl-NL" sz="20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13" name="Ondertitel 2"/>
          <p:cNvSpPr txBox="1">
            <a:spLocks/>
          </p:cNvSpPr>
          <p:nvPr/>
        </p:nvSpPr>
        <p:spPr>
          <a:xfrm>
            <a:off x="706746" y="5925294"/>
            <a:ext cx="2781478" cy="5129508"/>
          </a:xfrm>
          <a:prstGeom prst="rect">
            <a:avLst/>
          </a:prstGeom>
        </p:spPr>
        <p:txBody>
          <a:bodyPr vert="horz" lIns="128013" tIns="64007" rIns="128013" bIns="64007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400" cap="all" dirty="0">
                <a:solidFill>
                  <a:srgbClr val="EF7918"/>
                </a:solidFill>
              </a:rPr>
              <a:t>Organizers 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 </a:t>
            </a:r>
            <a:r>
              <a:rPr lang="en-GB" sz="1400" dirty="0">
                <a:solidFill>
                  <a:schemeClr val="bg1"/>
                </a:solidFill>
              </a:rPr>
              <a:t>kit, Royal Tropical Institute</a:t>
            </a:r>
          </a:p>
          <a:p>
            <a:pPr algn="l">
              <a:lnSpc>
                <a:spcPct val="100000"/>
              </a:lnSpc>
            </a:pPr>
            <a:r>
              <a:rPr lang="en-GB" sz="1400" dirty="0" err="1">
                <a:solidFill>
                  <a:schemeClr val="bg1"/>
                </a:solidFill>
              </a:rPr>
              <a:t>Mauritskade</a:t>
            </a:r>
            <a:r>
              <a:rPr lang="en-GB" sz="1400" dirty="0">
                <a:solidFill>
                  <a:schemeClr val="bg1"/>
                </a:solidFill>
              </a:rPr>
              <a:t> 63, Amsterdam</a:t>
            </a:r>
          </a:p>
          <a:p>
            <a:pPr algn="l">
              <a:lnSpc>
                <a:spcPct val="100000"/>
              </a:lnSpc>
            </a:pPr>
            <a:endParaRPr lang="en-GB" sz="1400" dirty="0"/>
          </a:p>
          <a:p>
            <a:pPr algn="l">
              <a:lnSpc>
                <a:spcPct val="100000"/>
              </a:lnSpc>
            </a:pPr>
            <a:r>
              <a:rPr lang="en-GB" sz="1400" cap="all" dirty="0">
                <a:solidFill>
                  <a:srgbClr val="EF7918"/>
                </a:solidFill>
              </a:rPr>
              <a:t>Organizers</a:t>
            </a:r>
            <a:endParaRPr lang="en-GB" sz="1400" dirty="0"/>
          </a:p>
          <a:p>
            <a:pPr algn="l">
              <a:lnSpc>
                <a:spcPct val="100000"/>
              </a:lnSpc>
            </a:pPr>
            <a:r>
              <a:rPr lang="en-GB" sz="1400" dirty="0" err="1">
                <a:solidFill>
                  <a:schemeClr val="bg1"/>
                </a:solidFill>
              </a:rPr>
              <a:t>ams@vu.nl</a:t>
            </a:r>
            <a:endParaRPr lang="en-GB" sz="14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GB" sz="1400" dirty="0" err="1">
                <a:solidFill>
                  <a:schemeClr val="bg1"/>
                </a:solidFill>
              </a:rPr>
              <a:t>amsmovement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4" name="Ondertitel 2"/>
          <p:cNvSpPr txBox="1">
            <a:spLocks/>
          </p:cNvSpPr>
          <p:nvPr/>
        </p:nvSpPr>
        <p:spPr>
          <a:xfrm>
            <a:off x="706746" y="13948743"/>
            <a:ext cx="3365588" cy="509196"/>
          </a:xfrm>
          <a:prstGeom prst="rect">
            <a:avLst/>
          </a:prstGeom>
        </p:spPr>
        <p:txBody>
          <a:bodyPr vert="horz" lIns="128013" tIns="64007" rIns="128013" bIns="64007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40"/>
              </a:lnSpc>
            </a:pPr>
            <a:r>
              <a:rPr lang="nl-NL" sz="1960" b="1" dirty="0" err="1">
                <a:solidFill>
                  <a:srgbClr val="0077BA"/>
                </a:solidFill>
              </a:rPr>
              <a:t>www.internetadres.nl</a:t>
            </a:r>
            <a:endParaRPr lang="nl-NL" sz="1960" b="1" dirty="0">
              <a:solidFill>
                <a:srgbClr val="0077BA"/>
              </a:solidFill>
            </a:endParaRPr>
          </a:p>
        </p:txBody>
      </p:sp>
      <p:sp>
        <p:nvSpPr>
          <p:cNvPr id="12" name="Ondertitel 2"/>
          <p:cNvSpPr txBox="1">
            <a:spLocks/>
          </p:cNvSpPr>
          <p:nvPr/>
        </p:nvSpPr>
        <p:spPr>
          <a:xfrm>
            <a:off x="706746" y="9160638"/>
            <a:ext cx="2781478" cy="2217250"/>
          </a:xfrm>
          <a:prstGeom prst="rect">
            <a:avLst/>
          </a:prstGeom>
        </p:spPr>
        <p:txBody>
          <a:bodyPr vert="horz" lIns="128013" tIns="64007" rIns="128013" bIns="64007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600" cap="all" dirty="0" smtClean="0">
                <a:solidFill>
                  <a:srgbClr val="EF7918"/>
                </a:solidFill>
              </a:rPr>
              <a:t>22</a:t>
            </a:r>
          </a:p>
          <a:p>
            <a:pPr algn="l">
              <a:lnSpc>
                <a:spcPct val="100000"/>
              </a:lnSpc>
            </a:pPr>
            <a:endParaRPr lang="nl-NL" sz="16600" dirty="0"/>
          </a:p>
        </p:txBody>
      </p:sp>
      <p:sp>
        <p:nvSpPr>
          <p:cNvPr id="15" name="Ondertitel 2"/>
          <p:cNvSpPr txBox="1">
            <a:spLocks/>
          </p:cNvSpPr>
          <p:nvPr/>
        </p:nvSpPr>
        <p:spPr>
          <a:xfrm>
            <a:off x="767706" y="11210039"/>
            <a:ext cx="2781478" cy="1076238"/>
          </a:xfrm>
          <a:prstGeom prst="rect">
            <a:avLst/>
          </a:prstGeom>
        </p:spPr>
        <p:txBody>
          <a:bodyPr vert="horz" lIns="128013" tIns="64007" rIns="128013" bIns="64007" rtlCol="0">
            <a:normAutofit lnSpcReduction="10000"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600" cap="all" dirty="0" smtClean="0">
                <a:solidFill>
                  <a:schemeClr val="bg1"/>
                </a:solidFill>
              </a:rPr>
              <a:t>APRIL</a:t>
            </a:r>
            <a:endParaRPr lang="nl-NL" sz="6600" dirty="0">
              <a:solidFill>
                <a:schemeClr val="bg1"/>
              </a:solidFill>
            </a:endParaRPr>
          </a:p>
        </p:txBody>
      </p:sp>
      <p:sp>
        <p:nvSpPr>
          <p:cNvPr id="16" name="Ondertitel 2"/>
          <p:cNvSpPr txBox="1">
            <a:spLocks/>
          </p:cNvSpPr>
          <p:nvPr/>
        </p:nvSpPr>
        <p:spPr>
          <a:xfrm>
            <a:off x="767706" y="11824524"/>
            <a:ext cx="2781478" cy="1183862"/>
          </a:xfrm>
          <a:prstGeom prst="rect">
            <a:avLst/>
          </a:prstGeom>
        </p:spPr>
        <p:txBody>
          <a:bodyPr vert="horz" lIns="128013" tIns="64007" rIns="128013" bIns="64007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cap="all" dirty="0" smtClean="0">
                <a:solidFill>
                  <a:srgbClr val="EF7918"/>
                </a:solidFill>
                <a:latin typeface="+mj-lt"/>
              </a:rPr>
              <a:t>2019</a:t>
            </a:r>
            <a:endParaRPr lang="nl-NL" sz="7200" dirty="0">
              <a:solidFill>
                <a:srgbClr val="EF791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231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45" y="-1"/>
            <a:ext cx="10691543" cy="1512729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9"/>
            <a:ext cx="10799762" cy="1326207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96" y="13507802"/>
            <a:ext cx="4607248" cy="161154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549183" y="9143999"/>
            <a:ext cx="7250579" cy="4130702"/>
          </a:xfrm>
          <a:prstGeom prst="rect">
            <a:avLst/>
          </a:prstGeom>
          <a:solidFill>
            <a:srgbClr val="EF7918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557"/>
          </a:p>
        </p:txBody>
      </p:sp>
      <p:sp>
        <p:nvSpPr>
          <p:cNvPr id="8" name="Rechthoek 7"/>
          <p:cNvSpPr/>
          <p:nvPr/>
        </p:nvSpPr>
        <p:spPr>
          <a:xfrm>
            <a:off x="3549185" y="9143999"/>
            <a:ext cx="108416" cy="5975351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557"/>
          </a:p>
        </p:txBody>
      </p:sp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4288984" y="9536432"/>
            <a:ext cx="6135176" cy="2823208"/>
          </a:xfrm>
        </p:spPr>
        <p:txBody>
          <a:bodyPr anchor="t">
            <a:noAutofit/>
          </a:bodyPr>
          <a:lstStyle/>
          <a:p>
            <a:pPr algn="l">
              <a:lnSpc>
                <a:spcPts val="11000"/>
              </a:lnSpc>
            </a:pPr>
            <a:r>
              <a:rPr lang="en-GB" sz="11500" spc="-112" dirty="0" err="1" smtClean="0">
                <a:ln w="9525" cap="flat" cmpd="sng" algn="ctr">
                  <a:noFill/>
                  <a:prstDash val="solid"/>
                  <a:round/>
                </a:ln>
                <a:solidFill>
                  <a:schemeClr val="bg1"/>
                </a:solidFill>
                <a:latin typeface="Calibri-Light" charset="0"/>
                <a:ea typeface="Calibri" charset="0"/>
                <a:cs typeface="Calibri-Light" charset="0"/>
              </a:rPr>
              <a:t>Lezing</a:t>
            </a:r>
            <a:r>
              <a:rPr lang="en-GB" sz="11500" spc="-112" dirty="0" smtClean="0">
                <a:ln w="9525" cap="flat" cmpd="sng" algn="ctr">
                  <a:noFill/>
                  <a:prstDash val="solid"/>
                  <a:round/>
                </a:ln>
                <a:solidFill>
                  <a:schemeClr val="bg1"/>
                </a:solidFill>
                <a:latin typeface="Calibri-Light" charset="0"/>
                <a:ea typeface="Calibri" charset="0"/>
                <a:cs typeface="Calibri-Light" charset="0"/>
              </a:rPr>
              <a:t/>
            </a:r>
            <a:br>
              <a:rPr lang="en-GB" sz="11500" spc="-112" dirty="0" smtClean="0">
                <a:ln w="9525" cap="flat" cmpd="sng" algn="ctr">
                  <a:noFill/>
                  <a:prstDash val="solid"/>
                  <a:round/>
                </a:ln>
                <a:solidFill>
                  <a:schemeClr val="bg1"/>
                </a:solidFill>
                <a:latin typeface="Calibri-Light" charset="0"/>
                <a:ea typeface="Calibri" charset="0"/>
                <a:cs typeface="Calibri-Light" charset="0"/>
              </a:rPr>
            </a:br>
            <a:r>
              <a:rPr lang="en-GB" sz="11500" b="1" spc="-112" dirty="0" smtClean="0">
                <a:solidFill>
                  <a:srgbClr val="0080C8"/>
                </a:solidFill>
                <a:latin typeface="Calibri-Bold" charset="0"/>
                <a:ea typeface="Calibri" charset="0"/>
                <a:cs typeface="Calibri-Bold" charset="0"/>
              </a:rPr>
              <a:t>Software</a:t>
            </a:r>
            <a:r>
              <a:rPr lang="nl-NL" sz="20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  <a:t/>
            </a:r>
            <a:br>
              <a:rPr lang="nl-NL" sz="2000" dirty="0">
                <a:solidFill>
                  <a:srgbClr val="000000"/>
                </a:solidFill>
                <a:latin typeface="MinionPro-Regular" charset="0"/>
                <a:ea typeface="Calibri" charset="0"/>
                <a:cs typeface="MinionPro-Regular" charset="0"/>
              </a:rPr>
            </a:br>
            <a:r>
              <a:rPr lang="nl-NL" sz="20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14" name="Ondertitel 2"/>
          <p:cNvSpPr txBox="1">
            <a:spLocks/>
          </p:cNvSpPr>
          <p:nvPr/>
        </p:nvSpPr>
        <p:spPr>
          <a:xfrm>
            <a:off x="706746" y="13948743"/>
            <a:ext cx="3365588" cy="509196"/>
          </a:xfrm>
          <a:prstGeom prst="rect">
            <a:avLst/>
          </a:prstGeom>
        </p:spPr>
        <p:txBody>
          <a:bodyPr vert="horz" lIns="128013" tIns="64007" rIns="128013" bIns="64007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40"/>
              </a:lnSpc>
            </a:pPr>
            <a:r>
              <a:rPr lang="nl-NL" sz="1960" b="1" dirty="0" err="1">
                <a:solidFill>
                  <a:srgbClr val="0077BA"/>
                </a:solidFill>
              </a:rPr>
              <a:t>www.internetadres.nl</a:t>
            </a:r>
            <a:endParaRPr lang="nl-NL" sz="1960" b="1" dirty="0">
              <a:solidFill>
                <a:srgbClr val="0077BA"/>
              </a:solidFill>
            </a:endParaRPr>
          </a:p>
        </p:txBody>
      </p:sp>
      <p:sp>
        <p:nvSpPr>
          <p:cNvPr id="12" name="Ondertitel 2"/>
          <p:cNvSpPr txBox="1">
            <a:spLocks/>
          </p:cNvSpPr>
          <p:nvPr/>
        </p:nvSpPr>
        <p:spPr>
          <a:xfrm>
            <a:off x="706746" y="-1"/>
            <a:ext cx="2781478" cy="2217250"/>
          </a:xfrm>
          <a:prstGeom prst="rect">
            <a:avLst/>
          </a:prstGeom>
        </p:spPr>
        <p:txBody>
          <a:bodyPr vert="horz" lIns="128013" tIns="64007" rIns="128013" bIns="64007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600" cap="all" dirty="0" smtClean="0">
                <a:solidFill>
                  <a:srgbClr val="EF7918"/>
                </a:solidFill>
              </a:rPr>
              <a:t>22</a:t>
            </a:r>
          </a:p>
          <a:p>
            <a:pPr algn="l">
              <a:lnSpc>
                <a:spcPct val="100000"/>
              </a:lnSpc>
            </a:pPr>
            <a:endParaRPr lang="nl-NL" sz="16600" dirty="0"/>
          </a:p>
        </p:txBody>
      </p:sp>
      <p:sp>
        <p:nvSpPr>
          <p:cNvPr id="15" name="Ondertitel 2"/>
          <p:cNvSpPr txBox="1">
            <a:spLocks/>
          </p:cNvSpPr>
          <p:nvPr/>
        </p:nvSpPr>
        <p:spPr>
          <a:xfrm>
            <a:off x="767706" y="2049400"/>
            <a:ext cx="2781478" cy="1076238"/>
          </a:xfrm>
          <a:prstGeom prst="rect">
            <a:avLst/>
          </a:prstGeom>
        </p:spPr>
        <p:txBody>
          <a:bodyPr vert="horz" lIns="128013" tIns="64007" rIns="128013" bIns="64007" rtlCol="0">
            <a:normAutofit lnSpcReduction="10000"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600" cap="all" dirty="0" smtClean="0">
                <a:solidFill>
                  <a:schemeClr val="bg1"/>
                </a:solidFill>
              </a:rPr>
              <a:t>APRIL</a:t>
            </a:r>
            <a:endParaRPr lang="nl-NL" sz="6600" dirty="0">
              <a:solidFill>
                <a:schemeClr val="bg1"/>
              </a:solidFill>
            </a:endParaRPr>
          </a:p>
        </p:txBody>
      </p:sp>
      <p:sp>
        <p:nvSpPr>
          <p:cNvPr id="16" name="Ondertitel 2"/>
          <p:cNvSpPr txBox="1">
            <a:spLocks/>
          </p:cNvSpPr>
          <p:nvPr/>
        </p:nvSpPr>
        <p:spPr>
          <a:xfrm>
            <a:off x="767706" y="2663885"/>
            <a:ext cx="2781478" cy="1183862"/>
          </a:xfrm>
          <a:prstGeom prst="rect">
            <a:avLst/>
          </a:prstGeom>
        </p:spPr>
        <p:txBody>
          <a:bodyPr vert="horz" lIns="128013" tIns="64007" rIns="128013" bIns="64007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cap="all" dirty="0" smtClean="0">
                <a:solidFill>
                  <a:srgbClr val="EF7918"/>
                </a:solidFill>
                <a:latin typeface="+mj-lt"/>
              </a:rPr>
              <a:t>2019</a:t>
            </a:r>
            <a:endParaRPr lang="nl-NL" sz="7200" dirty="0">
              <a:solidFill>
                <a:srgbClr val="EF7918"/>
              </a:solidFill>
              <a:latin typeface="+mj-lt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288984" y="12359640"/>
            <a:ext cx="5433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cap="all">
                <a:solidFill>
                  <a:srgbClr val="000000"/>
                </a:solidFill>
                <a:latin typeface="Calibri-Light" charset="0"/>
                <a:ea typeface="Calibri" charset="0"/>
                <a:cs typeface="Calibri-Light" charset="0"/>
              </a:rPr>
              <a:t>Amsterdam Movement Sciences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16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22</Words>
  <Application>Microsoft Office PowerPoint</Application>
  <PresentationFormat>Aangepast</PresentationFormat>
  <Paragraphs>28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Calibri-Bold</vt:lpstr>
      <vt:lpstr>Calibri-Light</vt:lpstr>
      <vt:lpstr>MinionPro-Regular</vt:lpstr>
      <vt:lpstr>Times New Roman</vt:lpstr>
      <vt:lpstr>Office-thema</vt:lpstr>
      <vt:lpstr>3rd Annual Research Meeting  Amsterdam Movement Sciences  </vt:lpstr>
      <vt:lpstr>3rd Annual Research Meeting  Amsterdam Movement Sciences  </vt:lpstr>
      <vt:lpstr>Lezing Software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rob ferwerda</dc:creator>
  <cp:lastModifiedBy>Gouweloos, M.I.D. (Mirjam)</cp:lastModifiedBy>
  <cp:revision>12</cp:revision>
  <dcterms:created xsi:type="dcterms:W3CDTF">2019-04-16T19:38:36Z</dcterms:created>
  <dcterms:modified xsi:type="dcterms:W3CDTF">2019-05-23T12:43:53Z</dcterms:modified>
</cp:coreProperties>
</file>