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7" r:id="rId2"/>
    <p:sldId id="258" r:id="rId3"/>
    <p:sldId id="259" r:id="rId4"/>
  </p:sldIdLst>
  <p:sldSz cx="10799763" cy="15119350"/>
  <p:notesSz cx="6858000" cy="9144000"/>
  <p:defaultTextStyle>
    <a:defPPr>
      <a:defRPr lang="nl-NL"/>
    </a:defPPr>
    <a:lvl1pPr marL="0" algn="l" defTabSz="1290858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645429" algn="l" defTabSz="1290858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290858" algn="l" defTabSz="1290858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1936288" algn="l" defTabSz="1290858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2581717" algn="l" defTabSz="1290858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3227146" algn="l" defTabSz="1290858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3872575" algn="l" defTabSz="1290858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4518005" algn="l" defTabSz="1290858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5163434" algn="l" defTabSz="1290858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7918"/>
    <a:srgbClr val="0077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6446"/>
    <p:restoredTop sz="94630"/>
  </p:normalViewPr>
  <p:slideViewPr>
    <p:cSldViewPr snapToGrid="0" snapToObjects="1">
      <p:cViewPr varScale="1">
        <p:scale>
          <a:sx n="53" d="100"/>
          <a:sy n="53" d="100"/>
        </p:scale>
        <p:origin x="114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9982" y="2474395"/>
            <a:ext cx="9179799" cy="5263774"/>
          </a:xfrm>
        </p:spPr>
        <p:txBody>
          <a:bodyPr anchor="b"/>
          <a:lstStyle>
            <a:lvl1pPr algn="ctr">
              <a:defRPr sz="7087"/>
            </a:lvl1pPr>
          </a:lstStyle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9971" y="7941160"/>
            <a:ext cx="8099822" cy="3650342"/>
          </a:xfrm>
        </p:spPr>
        <p:txBody>
          <a:bodyPr/>
          <a:lstStyle>
            <a:lvl1pPr marL="0" indent="0" algn="ctr">
              <a:buNone/>
              <a:defRPr sz="2835"/>
            </a:lvl1pPr>
            <a:lvl2pPr marL="539999" indent="0" algn="ctr">
              <a:buNone/>
              <a:defRPr sz="2362"/>
            </a:lvl2pPr>
            <a:lvl3pPr marL="1079998" indent="0" algn="ctr">
              <a:buNone/>
              <a:defRPr sz="2126"/>
            </a:lvl3pPr>
            <a:lvl4pPr marL="1619997" indent="0" algn="ctr">
              <a:buNone/>
              <a:defRPr sz="1890"/>
            </a:lvl4pPr>
            <a:lvl5pPr marL="2159996" indent="0" algn="ctr">
              <a:buNone/>
              <a:defRPr sz="1890"/>
            </a:lvl5pPr>
            <a:lvl6pPr marL="2699995" indent="0" algn="ctr">
              <a:buNone/>
              <a:defRPr sz="1890"/>
            </a:lvl6pPr>
            <a:lvl7pPr marL="3239994" indent="0" algn="ctr">
              <a:buNone/>
              <a:defRPr sz="1890"/>
            </a:lvl7pPr>
            <a:lvl8pPr marL="3779992" indent="0" algn="ctr">
              <a:buNone/>
              <a:defRPr sz="1890"/>
            </a:lvl8pPr>
            <a:lvl9pPr marL="4319991" indent="0" algn="ctr">
              <a:buNone/>
              <a:defRPr sz="1890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91AAF-AB33-D046-8341-347AB90952A6}" type="datetimeFigureOut">
              <a:rPr lang="nl-NL" smtClean="0"/>
              <a:t>23-5-2019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D4195-F3EE-7A45-8C40-17AA3F2A6D1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91AAF-AB33-D046-8341-347AB90952A6}" type="datetimeFigureOut">
              <a:rPr lang="nl-NL" smtClean="0"/>
              <a:t>23-5-2019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D4195-F3EE-7A45-8C40-17AA3F2A6D1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28581" y="804966"/>
            <a:ext cx="2328699" cy="12812950"/>
          </a:xfrm>
        </p:spPr>
        <p:txBody>
          <a:bodyPr vert="eaVert"/>
          <a:lstStyle/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484" y="804966"/>
            <a:ext cx="6851100" cy="12812950"/>
          </a:xfrm>
        </p:spPr>
        <p:txBody>
          <a:bodyPr vert="eaVert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91AAF-AB33-D046-8341-347AB90952A6}" type="datetimeFigureOut">
              <a:rPr lang="nl-NL" smtClean="0"/>
              <a:t>23-5-2019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D4195-F3EE-7A45-8C40-17AA3F2A6D1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91AAF-AB33-D046-8341-347AB90952A6}" type="datetimeFigureOut">
              <a:rPr lang="nl-NL" smtClean="0"/>
              <a:t>23-5-2019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D4195-F3EE-7A45-8C40-17AA3F2A6D1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859" y="3769342"/>
            <a:ext cx="9314796" cy="6289229"/>
          </a:xfrm>
        </p:spPr>
        <p:txBody>
          <a:bodyPr anchor="b"/>
          <a:lstStyle>
            <a:lvl1pPr>
              <a:defRPr sz="7087"/>
            </a:lvl1pPr>
          </a:lstStyle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859" y="10118069"/>
            <a:ext cx="9314796" cy="3307357"/>
          </a:xfrm>
        </p:spPr>
        <p:txBody>
          <a:bodyPr/>
          <a:lstStyle>
            <a:lvl1pPr marL="0" indent="0">
              <a:buNone/>
              <a:defRPr sz="2835">
                <a:solidFill>
                  <a:schemeClr val="tx1"/>
                </a:solidFill>
              </a:defRPr>
            </a:lvl1pPr>
            <a:lvl2pPr marL="539999" indent="0">
              <a:buNone/>
              <a:defRPr sz="2362">
                <a:solidFill>
                  <a:schemeClr val="tx1">
                    <a:tint val="75000"/>
                  </a:schemeClr>
                </a:solidFill>
              </a:defRPr>
            </a:lvl2pPr>
            <a:lvl3pPr marL="1079998" indent="0">
              <a:buNone/>
              <a:defRPr sz="2126">
                <a:solidFill>
                  <a:schemeClr val="tx1">
                    <a:tint val="75000"/>
                  </a:schemeClr>
                </a:solidFill>
              </a:defRPr>
            </a:lvl3pPr>
            <a:lvl4pPr marL="1619997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4pPr>
            <a:lvl5pPr marL="2159996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5pPr>
            <a:lvl6pPr marL="2699995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6pPr>
            <a:lvl7pPr marL="3239994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7pPr>
            <a:lvl8pPr marL="3779992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8pPr>
            <a:lvl9pPr marL="4319991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91AAF-AB33-D046-8341-347AB90952A6}" type="datetimeFigureOut">
              <a:rPr lang="nl-NL" smtClean="0"/>
              <a:t>23-5-2019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D4195-F3EE-7A45-8C40-17AA3F2A6D1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2484" y="4024827"/>
            <a:ext cx="4589899" cy="9593089"/>
          </a:xfrm>
        </p:spPr>
        <p:txBody>
          <a:bodyPr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67380" y="4024827"/>
            <a:ext cx="4589899" cy="9593089"/>
          </a:xfrm>
        </p:spPr>
        <p:txBody>
          <a:bodyPr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91AAF-AB33-D046-8341-347AB90952A6}" type="datetimeFigureOut">
              <a:rPr lang="nl-NL" smtClean="0"/>
              <a:t>23-5-2019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D4195-F3EE-7A45-8C40-17AA3F2A6D1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0" y="804969"/>
            <a:ext cx="9314796" cy="2922375"/>
          </a:xfrm>
        </p:spPr>
        <p:txBody>
          <a:bodyPr/>
          <a:lstStyle/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3892" y="3706342"/>
            <a:ext cx="4568805" cy="1816421"/>
          </a:xfrm>
        </p:spPr>
        <p:txBody>
          <a:bodyPr anchor="b"/>
          <a:lstStyle>
            <a:lvl1pPr marL="0" indent="0">
              <a:buNone/>
              <a:defRPr sz="2835" b="1"/>
            </a:lvl1pPr>
            <a:lvl2pPr marL="539999" indent="0">
              <a:buNone/>
              <a:defRPr sz="2362" b="1"/>
            </a:lvl2pPr>
            <a:lvl3pPr marL="1079998" indent="0">
              <a:buNone/>
              <a:defRPr sz="2126" b="1"/>
            </a:lvl3pPr>
            <a:lvl4pPr marL="1619997" indent="0">
              <a:buNone/>
              <a:defRPr sz="1890" b="1"/>
            </a:lvl4pPr>
            <a:lvl5pPr marL="2159996" indent="0">
              <a:buNone/>
              <a:defRPr sz="1890" b="1"/>
            </a:lvl5pPr>
            <a:lvl6pPr marL="2699995" indent="0">
              <a:buNone/>
              <a:defRPr sz="1890" b="1"/>
            </a:lvl6pPr>
            <a:lvl7pPr marL="3239994" indent="0">
              <a:buNone/>
              <a:defRPr sz="1890" b="1"/>
            </a:lvl7pPr>
            <a:lvl8pPr marL="3779992" indent="0">
              <a:buNone/>
              <a:defRPr sz="1890" b="1"/>
            </a:lvl8pPr>
            <a:lvl9pPr marL="4319991" indent="0">
              <a:buNone/>
              <a:defRPr sz="1890" b="1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3892" y="5522763"/>
            <a:ext cx="4568805" cy="8123152"/>
          </a:xfrm>
        </p:spPr>
        <p:txBody>
          <a:bodyPr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67381" y="3706342"/>
            <a:ext cx="4591306" cy="1816421"/>
          </a:xfrm>
        </p:spPr>
        <p:txBody>
          <a:bodyPr anchor="b"/>
          <a:lstStyle>
            <a:lvl1pPr marL="0" indent="0">
              <a:buNone/>
              <a:defRPr sz="2835" b="1"/>
            </a:lvl1pPr>
            <a:lvl2pPr marL="539999" indent="0">
              <a:buNone/>
              <a:defRPr sz="2362" b="1"/>
            </a:lvl2pPr>
            <a:lvl3pPr marL="1079998" indent="0">
              <a:buNone/>
              <a:defRPr sz="2126" b="1"/>
            </a:lvl3pPr>
            <a:lvl4pPr marL="1619997" indent="0">
              <a:buNone/>
              <a:defRPr sz="1890" b="1"/>
            </a:lvl4pPr>
            <a:lvl5pPr marL="2159996" indent="0">
              <a:buNone/>
              <a:defRPr sz="1890" b="1"/>
            </a:lvl5pPr>
            <a:lvl6pPr marL="2699995" indent="0">
              <a:buNone/>
              <a:defRPr sz="1890" b="1"/>
            </a:lvl6pPr>
            <a:lvl7pPr marL="3239994" indent="0">
              <a:buNone/>
              <a:defRPr sz="1890" b="1"/>
            </a:lvl7pPr>
            <a:lvl8pPr marL="3779992" indent="0">
              <a:buNone/>
              <a:defRPr sz="1890" b="1"/>
            </a:lvl8pPr>
            <a:lvl9pPr marL="4319991" indent="0">
              <a:buNone/>
              <a:defRPr sz="1890" b="1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67381" y="5522763"/>
            <a:ext cx="4591306" cy="8123152"/>
          </a:xfrm>
        </p:spPr>
        <p:txBody>
          <a:bodyPr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91AAF-AB33-D046-8341-347AB90952A6}" type="datetimeFigureOut">
              <a:rPr lang="nl-NL" smtClean="0"/>
              <a:t>23-5-2019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D4195-F3EE-7A45-8C40-17AA3F2A6D1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91AAF-AB33-D046-8341-347AB90952A6}" type="datetimeFigureOut">
              <a:rPr lang="nl-NL" smtClean="0"/>
              <a:t>23-5-2019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D4195-F3EE-7A45-8C40-17AA3F2A6D1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91AAF-AB33-D046-8341-347AB90952A6}" type="datetimeFigureOut">
              <a:rPr lang="nl-NL" smtClean="0"/>
              <a:t>23-5-2019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D4195-F3EE-7A45-8C40-17AA3F2A6D1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0" y="1007957"/>
            <a:ext cx="3483205" cy="3527848"/>
          </a:xfrm>
        </p:spPr>
        <p:txBody>
          <a:bodyPr anchor="b"/>
          <a:lstStyle>
            <a:lvl1pPr>
              <a:defRPr sz="3780"/>
            </a:lvl1pPr>
          </a:lstStyle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1306" y="2176910"/>
            <a:ext cx="5467380" cy="10744538"/>
          </a:xfrm>
        </p:spPr>
        <p:txBody>
          <a:bodyPr/>
          <a:lstStyle>
            <a:lvl1pPr>
              <a:defRPr sz="3780"/>
            </a:lvl1pPr>
            <a:lvl2pPr>
              <a:defRPr sz="3307"/>
            </a:lvl2pPr>
            <a:lvl3pPr>
              <a:defRPr sz="2835"/>
            </a:lvl3pPr>
            <a:lvl4pPr>
              <a:defRPr sz="2362"/>
            </a:lvl4pPr>
            <a:lvl5pPr>
              <a:defRPr sz="2362"/>
            </a:lvl5pPr>
            <a:lvl6pPr>
              <a:defRPr sz="2362"/>
            </a:lvl6pPr>
            <a:lvl7pPr>
              <a:defRPr sz="2362"/>
            </a:lvl7pPr>
            <a:lvl8pPr>
              <a:defRPr sz="2362"/>
            </a:lvl8pPr>
            <a:lvl9pPr>
              <a:defRPr sz="2362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0" y="4535805"/>
            <a:ext cx="3483205" cy="8403140"/>
          </a:xfrm>
        </p:spPr>
        <p:txBody>
          <a:bodyPr/>
          <a:lstStyle>
            <a:lvl1pPr marL="0" indent="0">
              <a:buNone/>
              <a:defRPr sz="1890"/>
            </a:lvl1pPr>
            <a:lvl2pPr marL="539999" indent="0">
              <a:buNone/>
              <a:defRPr sz="1654"/>
            </a:lvl2pPr>
            <a:lvl3pPr marL="1079998" indent="0">
              <a:buNone/>
              <a:defRPr sz="1417"/>
            </a:lvl3pPr>
            <a:lvl4pPr marL="1619997" indent="0">
              <a:buNone/>
              <a:defRPr sz="1181"/>
            </a:lvl4pPr>
            <a:lvl5pPr marL="2159996" indent="0">
              <a:buNone/>
              <a:defRPr sz="1181"/>
            </a:lvl5pPr>
            <a:lvl6pPr marL="2699995" indent="0">
              <a:buNone/>
              <a:defRPr sz="1181"/>
            </a:lvl6pPr>
            <a:lvl7pPr marL="3239994" indent="0">
              <a:buNone/>
              <a:defRPr sz="1181"/>
            </a:lvl7pPr>
            <a:lvl8pPr marL="3779992" indent="0">
              <a:buNone/>
              <a:defRPr sz="1181"/>
            </a:lvl8pPr>
            <a:lvl9pPr marL="4319991" indent="0">
              <a:buNone/>
              <a:defRPr sz="1181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91AAF-AB33-D046-8341-347AB90952A6}" type="datetimeFigureOut">
              <a:rPr lang="nl-NL" smtClean="0"/>
              <a:t>23-5-2019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D4195-F3EE-7A45-8C40-17AA3F2A6D1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0" y="1007957"/>
            <a:ext cx="3483205" cy="3527848"/>
          </a:xfrm>
        </p:spPr>
        <p:txBody>
          <a:bodyPr anchor="b"/>
          <a:lstStyle>
            <a:lvl1pPr>
              <a:defRPr sz="3780"/>
            </a:lvl1pPr>
          </a:lstStyle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91306" y="2176910"/>
            <a:ext cx="5467380" cy="10744538"/>
          </a:xfrm>
        </p:spPr>
        <p:txBody>
          <a:bodyPr anchor="t"/>
          <a:lstStyle>
            <a:lvl1pPr marL="0" indent="0">
              <a:buNone/>
              <a:defRPr sz="3780"/>
            </a:lvl1pPr>
            <a:lvl2pPr marL="539999" indent="0">
              <a:buNone/>
              <a:defRPr sz="3307"/>
            </a:lvl2pPr>
            <a:lvl3pPr marL="1079998" indent="0">
              <a:buNone/>
              <a:defRPr sz="2835"/>
            </a:lvl3pPr>
            <a:lvl4pPr marL="1619997" indent="0">
              <a:buNone/>
              <a:defRPr sz="2362"/>
            </a:lvl4pPr>
            <a:lvl5pPr marL="2159996" indent="0">
              <a:buNone/>
              <a:defRPr sz="2362"/>
            </a:lvl5pPr>
            <a:lvl6pPr marL="2699995" indent="0">
              <a:buNone/>
              <a:defRPr sz="2362"/>
            </a:lvl6pPr>
            <a:lvl7pPr marL="3239994" indent="0">
              <a:buNone/>
              <a:defRPr sz="2362"/>
            </a:lvl7pPr>
            <a:lvl8pPr marL="3779992" indent="0">
              <a:buNone/>
              <a:defRPr sz="2362"/>
            </a:lvl8pPr>
            <a:lvl9pPr marL="4319991" indent="0">
              <a:buNone/>
              <a:defRPr sz="2362"/>
            </a:lvl9pPr>
          </a:lstStyle>
          <a:p>
            <a:r>
              <a:rPr lang="nl-NL" smtClean="0"/>
              <a:t>Sleep de afbeelding naar de tijdelijke aanduiding of 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0" y="4535805"/>
            <a:ext cx="3483205" cy="8403140"/>
          </a:xfrm>
        </p:spPr>
        <p:txBody>
          <a:bodyPr/>
          <a:lstStyle>
            <a:lvl1pPr marL="0" indent="0">
              <a:buNone/>
              <a:defRPr sz="1890"/>
            </a:lvl1pPr>
            <a:lvl2pPr marL="539999" indent="0">
              <a:buNone/>
              <a:defRPr sz="1654"/>
            </a:lvl2pPr>
            <a:lvl3pPr marL="1079998" indent="0">
              <a:buNone/>
              <a:defRPr sz="1417"/>
            </a:lvl3pPr>
            <a:lvl4pPr marL="1619997" indent="0">
              <a:buNone/>
              <a:defRPr sz="1181"/>
            </a:lvl4pPr>
            <a:lvl5pPr marL="2159996" indent="0">
              <a:buNone/>
              <a:defRPr sz="1181"/>
            </a:lvl5pPr>
            <a:lvl6pPr marL="2699995" indent="0">
              <a:buNone/>
              <a:defRPr sz="1181"/>
            </a:lvl6pPr>
            <a:lvl7pPr marL="3239994" indent="0">
              <a:buNone/>
              <a:defRPr sz="1181"/>
            </a:lvl7pPr>
            <a:lvl8pPr marL="3779992" indent="0">
              <a:buNone/>
              <a:defRPr sz="1181"/>
            </a:lvl8pPr>
            <a:lvl9pPr marL="4319991" indent="0">
              <a:buNone/>
              <a:defRPr sz="1181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91AAF-AB33-D046-8341-347AB90952A6}" type="datetimeFigureOut">
              <a:rPr lang="nl-NL" smtClean="0"/>
              <a:t>23-5-2019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D4195-F3EE-7A45-8C40-17AA3F2A6D1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42484" y="804969"/>
            <a:ext cx="9314796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2484" y="4024827"/>
            <a:ext cx="9314796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484" y="14013401"/>
            <a:ext cx="242994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B91AAF-AB33-D046-8341-347AB90952A6}" type="datetimeFigureOut">
              <a:rPr lang="nl-NL" smtClean="0"/>
              <a:t>23-5-2019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77422" y="14013401"/>
            <a:ext cx="3644920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7332" y="14013401"/>
            <a:ext cx="242994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AD4195-F3EE-7A45-8C40-17AA3F2A6D1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4177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079998" rtl="0" eaLnBrk="1" latinLnBrk="0" hangingPunct="1">
        <a:lnSpc>
          <a:spcPct val="90000"/>
        </a:lnSpc>
        <a:spcBef>
          <a:spcPct val="0"/>
        </a:spcBef>
        <a:buNone/>
        <a:defRPr sz="519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999" indent="-269999" algn="l" defTabSz="1079998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3307" kern="1200">
          <a:solidFill>
            <a:schemeClr val="tx1"/>
          </a:solidFill>
          <a:latin typeface="+mn-lt"/>
          <a:ea typeface="+mn-ea"/>
          <a:cs typeface="+mn-cs"/>
        </a:defRPr>
      </a:lvl1pPr>
      <a:lvl2pPr marL="809998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2pPr>
      <a:lvl3pPr marL="1349997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362" kern="1200">
          <a:solidFill>
            <a:schemeClr val="tx1"/>
          </a:solidFill>
          <a:latin typeface="+mn-lt"/>
          <a:ea typeface="+mn-ea"/>
          <a:cs typeface="+mn-cs"/>
        </a:defRPr>
      </a:lvl3pPr>
      <a:lvl4pPr marL="1889996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429995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969994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509993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4049992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589991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1pPr>
      <a:lvl2pPr marL="539999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2pPr>
      <a:lvl3pPr marL="1079998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3pPr>
      <a:lvl4pPr marL="1619997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159996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699995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239994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3779992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319991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1145" y="-1"/>
            <a:ext cx="10691543" cy="15127299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21" t="1" r="19223" b="161"/>
          <a:stretch/>
        </p:blipFill>
        <p:spPr>
          <a:xfrm>
            <a:off x="0" y="0"/>
            <a:ext cx="10799763" cy="13287331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1196" y="13507802"/>
            <a:ext cx="4607248" cy="1611548"/>
          </a:xfrm>
          <a:prstGeom prst="rect">
            <a:avLst/>
          </a:prstGeom>
        </p:spPr>
      </p:pic>
      <p:sp>
        <p:nvSpPr>
          <p:cNvPr id="7" name="Rechthoek 6"/>
          <p:cNvSpPr/>
          <p:nvPr/>
        </p:nvSpPr>
        <p:spPr>
          <a:xfrm>
            <a:off x="0" y="640066"/>
            <a:ext cx="5307574" cy="4691626"/>
          </a:xfrm>
          <a:prstGeom prst="rect">
            <a:avLst/>
          </a:prstGeom>
          <a:solidFill>
            <a:srgbClr val="EF7918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3557"/>
          </a:p>
        </p:txBody>
      </p:sp>
      <p:sp>
        <p:nvSpPr>
          <p:cNvPr id="8" name="Rechthoek 7"/>
          <p:cNvSpPr/>
          <p:nvPr/>
        </p:nvSpPr>
        <p:spPr>
          <a:xfrm>
            <a:off x="5307575" y="640065"/>
            <a:ext cx="76389" cy="14479286"/>
          </a:xfrm>
          <a:prstGeom prst="rect">
            <a:avLst/>
          </a:prstGeom>
          <a:solidFill>
            <a:srgbClr val="EF79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3557"/>
          </a:p>
        </p:txBody>
      </p:sp>
      <p:sp>
        <p:nvSpPr>
          <p:cNvPr id="11" name="Titel 10"/>
          <p:cNvSpPr>
            <a:spLocks noGrp="1"/>
          </p:cNvSpPr>
          <p:nvPr>
            <p:ph type="ctrTitle"/>
          </p:nvPr>
        </p:nvSpPr>
        <p:spPr>
          <a:xfrm>
            <a:off x="631382" y="1078232"/>
            <a:ext cx="4823306" cy="4253460"/>
          </a:xfrm>
        </p:spPr>
        <p:txBody>
          <a:bodyPr anchor="t">
            <a:noAutofit/>
          </a:bodyPr>
          <a:lstStyle/>
          <a:p>
            <a:pPr algn="l">
              <a:lnSpc>
                <a:spcPct val="100000"/>
              </a:lnSpc>
            </a:pPr>
            <a:r>
              <a:rPr lang="en-GB" sz="6600" spc="-112" dirty="0">
                <a:ln w="9525" cap="flat" cmpd="sng" algn="ctr">
                  <a:noFill/>
                  <a:prstDash val="solid"/>
                  <a:round/>
                </a:ln>
                <a:solidFill>
                  <a:schemeClr val="bg1"/>
                </a:solidFill>
                <a:latin typeface="Calibri-Light" charset="0"/>
                <a:ea typeface="Calibri" charset="0"/>
                <a:cs typeface="Calibri-Light" charset="0"/>
              </a:rPr>
              <a:t>3rd Annual</a:t>
            </a:r>
            <a:r>
              <a:rPr lang="nl-NL" sz="2400" dirty="0">
                <a:solidFill>
                  <a:srgbClr val="000000"/>
                </a:solidFill>
                <a:latin typeface="MinionPro-Regular" charset="0"/>
                <a:ea typeface="Calibri" charset="0"/>
                <a:cs typeface="MinionPro-Regular" charset="0"/>
              </a:rPr>
              <a:t/>
            </a:r>
            <a:br>
              <a:rPr lang="nl-NL" sz="2400" dirty="0">
                <a:solidFill>
                  <a:srgbClr val="000000"/>
                </a:solidFill>
                <a:latin typeface="MinionPro-Regular" charset="0"/>
                <a:ea typeface="Calibri" charset="0"/>
                <a:cs typeface="MinionPro-Regular" charset="0"/>
              </a:rPr>
            </a:br>
            <a:r>
              <a:rPr lang="en-GB" sz="6600" b="1" spc="-112" dirty="0">
                <a:solidFill>
                  <a:srgbClr val="0080C8"/>
                </a:solidFill>
                <a:latin typeface="Calibri-Bold" charset="0"/>
                <a:ea typeface="Calibri" charset="0"/>
                <a:cs typeface="Calibri-Bold" charset="0"/>
              </a:rPr>
              <a:t>Research</a:t>
            </a:r>
            <a:r>
              <a:rPr lang="nl-NL" sz="2400" dirty="0">
                <a:solidFill>
                  <a:srgbClr val="000000"/>
                </a:solidFill>
                <a:latin typeface="MinionPro-Regular" charset="0"/>
                <a:ea typeface="Calibri" charset="0"/>
                <a:cs typeface="MinionPro-Regular" charset="0"/>
              </a:rPr>
              <a:t/>
            </a:r>
            <a:br>
              <a:rPr lang="nl-NL" sz="2400" dirty="0">
                <a:solidFill>
                  <a:srgbClr val="000000"/>
                </a:solidFill>
                <a:latin typeface="MinionPro-Regular" charset="0"/>
                <a:ea typeface="Calibri" charset="0"/>
                <a:cs typeface="MinionPro-Regular" charset="0"/>
              </a:rPr>
            </a:br>
            <a:r>
              <a:rPr lang="en-GB" sz="6600" spc="-112" dirty="0">
                <a:ln w="9525" cap="flat" cmpd="sng" algn="ctr">
                  <a:noFill/>
                  <a:prstDash val="solid"/>
                  <a:round/>
                </a:ln>
                <a:solidFill>
                  <a:schemeClr val="bg1"/>
                </a:solidFill>
                <a:latin typeface="Calibri-Light" charset="0"/>
                <a:ea typeface="Calibri" charset="0"/>
                <a:cs typeface="Calibri-Light" charset="0"/>
              </a:rPr>
              <a:t>Meeting</a:t>
            </a:r>
            <a:r>
              <a:rPr lang="nl-NL" sz="2400" dirty="0">
                <a:solidFill>
                  <a:srgbClr val="000000"/>
                </a:solidFill>
                <a:latin typeface="MinionPro-Regular" charset="0"/>
                <a:ea typeface="Calibri" charset="0"/>
                <a:cs typeface="MinionPro-Regular" charset="0"/>
              </a:rPr>
              <a:t/>
            </a:r>
            <a:br>
              <a:rPr lang="nl-NL" sz="2400" dirty="0">
                <a:solidFill>
                  <a:srgbClr val="000000"/>
                </a:solidFill>
                <a:latin typeface="MinionPro-Regular" charset="0"/>
                <a:ea typeface="Calibri" charset="0"/>
                <a:cs typeface="MinionPro-Regular" charset="0"/>
              </a:rPr>
            </a:br>
            <a:r>
              <a:rPr lang="nl-NL" sz="2000" dirty="0">
                <a:solidFill>
                  <a:srgbClr val="000000"/>
                </a:solidFill>
                <a:latin typeface="MinionPro-Regular" charset="0"/>
                <a:ea typeface="Calibri" charset="0"/>
                <a:cs typeface="MinionPro-Regular" charset="0"/>
              </a:rPr>
              <a:t/>
            </a:r>
            <a:br>
              <a:rPr lang="nl-NL" sz="2000" dirty="0">
                <a:solidFill>
                  <a:srgbClr val="000000"/>
                </a:solidFill>
                <a:latin typeface="MinionPro-Regular" charset="0"/>
                <a:ea typeface="Calibri" charset="0"/>
                <a:cs typeface="MinionPro-Regular" charset="0"/>
              </a:rPr>
            </a:br>
            <a:r>
              <a:rPr lang="en-GB" sz="2000" cap="all" dirty="0">
                <a:solidFill>
                  <a:srgbClr val="000000"/>
                </a:solidFill>
                <a:latin typeface="Calibri-Light" charset="0"/>
                <a:ea typeface="Calibri" charset="0"/>
                <a:cs typeface="Calibri-Light" charset="0"/>
              </a:rPr>
              <a:t>Amsterdam Movement Sciences</a:t>
            </a:r>
            <a:r>
              <a:rPr lang="nl-NL" sz="2000" dirty="0">
                <a:solidFill>
                  <a:srgbClr val="000000"/>
                </a:solidFill>
                <a:latin typeface="MinionPro-Regular" charset="0"/>
                <a:ea typeface="Calibri" charset="0"/>
                <a:cs typeface="MinionPro-Regular" charset="0"/>
              </a:rPr>
              <a:t/>
            </a:r>
            <a:br>
              <a:rPr lang="nl-NL" sz="2000" dirty="0">
                <a:solidFill>
                  <a:srgbClr val="000000"/>
                </a:solidFill>
                <a:latin typeface="MinionPro-Regular" charset="0"/>
                <a:ea typeface="Calibri" charset="0"/>
                <a:cs typeface="MinionPro-Regular" charset="0"/>
              </a:rPr>
            </a:br>
            <a:r>
              <a:rPr lang="nl-NL" sz="2000" dirty="0">
                <a:latin typeface="Calibri" charset="0"/>
                <a:ea typeface="Calibri" charset="0"/>
                <a:cs typeface="Times New Roman" charset="0"/>
              </a:rPr>
              <a:t> </a:t>
            </a:r>
          </a:p>
        </p:txBody>
      </p:sp>
      <p:sp>
        <p:nvSpPr>
          <p:cNvPr id="13" name="Ondertitel 2"/>
          <p:cNvSpPr txBox="1">
            <a:spLocks/>
          </p:cNvSpPr>
          <p:nvPr/>
        </p:nvSpPr>
        <p:spPr>
          <a:xfrm>
            <a:off x="706746" y="5925294"/>
            <a:ext cx="2781478" cy="5129508"/>
          </a:xfrm>
          <a:prstGeom prst="rect">
            <a:avLst/>
          </a:prstGeom>
        </p:spPr>
        <p:txBody>
          <a:bodyPr vert="horz" lIns="128013" tIns="64007" rIns="128013" bIns="64007" rtlCol="0">
            <a:normAutofit/>
          </a:bodyPr>
          <a:lstStyle>
            <a:lvl1pPr marL="0" indent="0" algn="ctr" defTabSz="755934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7967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5934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3902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11869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9836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7803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45771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23738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1400" cap="all" dirty="0">
                <a:solidFill>
                  <a:srgbClr val="EF7918"/>
                </a:solidFill>
              </a:rPr>
              <a:t>Organizers </a:t>
            </a:r>
            <a:r>
              <a:rPr lang="en-GB" sz="1400" dirty="0"/>
              <a:t/>
            </a:r>
            <a:br>
              <a:rPr lang="en-GB" sz="1400" dirty="0"/>
            </a:br>
            <a:r>
              <a:rPr lang="en-GB" sz="1400" dirty="0"/>
              <a:t> </a:t>
            </a:r>
            <a:r>
              <a:rPr lang="en-GB" sz="1400" dirty="0">
                <a:solidFill>
                  <a:schemeClr val="bg1"/>
                </a:solidFill>
              </a:rPr>
              <a:t>kit, Royal Tropical Institute</a:t>
            </a:r>
          </a:p>
          <a:p>
            <a:pPr algn="l">
              <a:lnSpc>
                <a:spcPct val="100000"/>
              </a:lnSpc>
            </a:pPr>
            <a:r>
              <a:rPr lang="en-GB" sz="1400" dirty="0" err="1">
                <a:solidFill>
                  <a:schemeClr val="bg1"/>
                </a:solidFill>
              </a:rPr>
              <a:t>Mauritskade</a:t>
            </a:r>
            <a:r>
              <a:rPr lang="en-GB" sz="1400" dirty="0">
                <a:solidFill>
                  <a:schemeClr val="bg1"/>
                </a:solidFill>
              </a:rPr>
              <a:t> 63, Amsterdam</a:t>
            </a:r>
          </a:p>
          <a:p>
            <a:pPr algn="l">
              <a:lnSpc>
                <a:spcPct val="100000"/>
              </a:lnSpc>
            </a:pPr>
            <a:endParaRPr lang="en-GB" sz="1400" dirty="0"/>
          </a:p>
          <a:p>
            <a:pPr algn="l">
              <a:lnSpc>
                <a:spcPct val="100000"/>
              </a:lnSpc>
            </a:pPr>
            <a:r>
              <a:rPr lang="en-GB" sz="1400" cap="all" dirty="0">
                <a:solidFill>
                  <a:srgbClr val="EF7918"/>
                </a:solidFill>
              </a:rPr>
              <a:t>Organizers</a:t>
            </a:r>
            <a:endParaRPr lang="en-GB" sz="1400" dirty="0"/>
          </a:p>
          <a:p>
            <a:pPr algn="l">
              <a:lnSpc>
                <a:spcPct val="100000"/>
              </a:lnSpc>
            </a:pPr>
            <a:r>
              <a:rPr lang="en-GB" sz="1400" dirty="0" err="1">
                <a:solidFill>
                  <a:schemeClr val="bg1"/>
                </a:solidFill>
              </a:rPr>
              <a:t>ams@vu.nl</a:t>
            </a:r>
            <a:endParaRPr lang="en-GB" sz="1400" dirty="0">
              <a:solidFill>
                <a:schemeClr val="bg1"/>
              </a:solidFill>
            </a:endParaRPr>
          </a:p>
          <a:p>
            <a:pPr algn="l">
              <a:lnSpc>
                <a:spcPct val="100000"/>
              </a:lnSpc>
            </a:pPr>
            <a:r>
              <a:rPr lang="en-GB" sz="1400" dirty="0" err="1">
                <a:solidFill>
                  <a:schemeClr val="bg1"/>
                </a:solidFill>
              </a:rPr>
              <a:t>amsmovement</a:t>
            </a:r>
            <a:endParaRPr lang="nl-NL" sz="1400" dirty="0">
              <a:solidFill>
                <a:schemeClr val="bg1"/>
              </a:solidFill>
            </a:endParaRPr>
          </a:p>
        </p:txBody>
      </p:sp>
      <p:sp>
        <p:nvSpPr>
          <p:cNvPr id="14" name="Ondertitel 2"/>
          <p:cNvSpPr txBox="1">
            <a:spLocks/>
          </p:cNvSpPr>
          <p:nvPr/>
        </p:nvSpPr>
        <p:spPr>
          <a:xfrm>
            <a:off x="706746" y="13948743"/>
            <a:ext cx="3365588" cy="509196"/>
          </a:xfrm>
          <a:prstGeom prst="rect">
            <a:avLst/>
          </a:prstGeom>
        </p:spPr>
        <p:txBody>
          <a:bodyPr vert="horz" lIns="128013" tIns="64007" rIns="128013" bIns="64007" rtlCol="0">
            <a:normAutofit/>
          </a:bodyPr>
          <a:lstStyle>
            <a:lvl1pPr marL="0" indent="0" algn="ctr" defTabSz="755934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7967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5934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3902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11869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9836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7803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45771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23738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240"/>
              </a:lnSpc>
            </a:pPr>
            <a:r>
              <a:rPr lang="nl-NL" sz="1960" b="1" dirty="0" err="1">
                <a:solidFill>
                  <a:srgbClr val="0077BA"/>
                </a:solidFill>
              </a:rPr>
              <a:t>www.internetadres.nl</a:t>
            </a:r>
            <a:endParaRPr lang="nl-NL" sz="1960" b="1" dirty="0">
              <a:solidFill>
                <a:srgbClr val="0077BA"/>
              </a:solidFill>
            </a:endParaRPr>
          </a:p>
        </p:txBody>
      </p:sp>
      <p:sp>
        <p:nvSpPr>
          <p:cNvPr id="12" name="Ondertitel 2"/>
          <p:cNvSpPr txBox="1">
            <a:spLocks/>
          </p:cNvSpPr>
          <p:nvPr/>
        </p:nvSpPr>
        <p:spPr>
          <a:xfrm>
            <a:off x="706746" y="9160638"/>
            <a:ext cx="2781478" cy="2217250"/>
          </a:xfrm>
          <a:prstGeom prst="rect">
            <a:avLst/>
          </a:prstGeom>
        </p:spPr>
        <p:txBody>
          <a:bodyPr vert="horz" lIns="128013" tIns="64007" rIns="128013" bIns="64007" rtlCol="0">
            <a:noAutofit/>
          </a:bodyPr>
          <a:lstStyle>
            <a:lvl1pPr marL="0" indent="0" algn="ctr" defTabSz="755934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7967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5934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3902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11869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9836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7803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45771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23738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16600" cap="all" dirty="0" smtClean="0">
                <a:solidFill>
                  <a:srgbClr val="EF7918"/>
                </a:solidFill>
              </a:rPr>
              <a:t>22</a:t>
            </a:r>
          </a:p>
          <a:p>
            <a:pPr algn="l">
              <a:lnSpc>
                <a:spcPct val="100000"/>
              </a:lnSpc>
            </a:pPr>
            <a:endParaRPr lang="nl-NL" sz="16600" dirty="0"/>
          </a:p>
        </p:txBody>
      </p:sp>
      <p:sp>
        <p:nvSpPr>
          <p:cNvPr id="15" name="Ondertitel 2"/>
          <p:cNvSpPr txBox="1">
            <a:spLocks/>
          </p:cNvSpPr>
          <p:nvPr/>
        </p:nvSpPr>
        <p:spPr>
          <a:xfrm>
            <a:off x="767706" y="11210039"/>
            <a:ext cx="2781478" cy="1076238"/>
          </a:xfrm>
          <a:prstGeom prst="rect">
            <a:avLst/>
          </a:prstGeom>
        </p:spPr>
        <p:txBody>
          <a:bodyPr vert="horz" lIns="128013" tIns="64007" rIns="128013" bIns="64007" rtlCol="0">
            <a:normAutofit lnSpcReduction="10000"/>
          </a:bodyPr>
          <a:lstStyle>
            <a:lvl1pPr marL="0" indent="0" algn="ctr" defTabSz="755934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7967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5934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3902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11869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9836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7803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45771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23738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6600" cap="all" dirty="0" smtClean="0">
                <a:solidFill>
                  <a:schemeClr val="bg1"/>
                </a:solidFill>
              </a:rPr>
              <a:t>APRIL</a:t>
            </a:r>
            <a:endParaRPr lang="nl-NL" sz="6600" dirty="0">
              <a:solidFill>
                <a:schemeClr val="bg1"/>
              </a:solidFill>
            </a:endParaRPr>
          </a:p>
        </p:txBody>
      </p:sp>
      <p:sp>
        <p:nvSpPr>
          <p:cNvPr id="16" name="Ondertitel 2"/>
          <p:cNvSpPr txBox="1">
            <a:spLocks/>
          </p:cNvSpPr>
          <p:nvPr/>
        </p:nvSpPr>
        <p:spPr>
          <a:xfrm>
            <a:off x="767706" y="11824524"/>
            <a:ext cx="2781478" cy="1183862"/>
          </a:xfrm>
          <a:prstGeom prst="rect">
            <a:avLst/>
          </a:prstGeom>
        </p:spPr>
        <p:txBody>
          <a:bodyPr vert="horz" lIns="128013" tIns="64007" rIns="128013" bIns="64007" rtlCol="0">
            <a:noAutofit/>
          </a:bodyPr>
          <a:lstStyle>
            <a:lvl1pPr marL="0" indent="0" algn="ctr" defTabSz="755934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7967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5934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3902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11869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9836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7803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45771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23738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7200" cap="all" dirty="0" smtClean="0">
                <a:solidFill>
                  <a:srgbClr val="EF7918"/>
                </a:solidFill>
                <a:latin typeface="+mj-lt"/>
              </a:rPr>
              <a:t>2019</a:t>
            </a:r>
            <a:endParaRPr lang="nl-NL" sz="7200" dirty="0">
              <a:solidFill>
                <a:srgbClr val="EF7918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61902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1145" y="-1"/>
            <a:ext cx="10691543" cy="15127299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29"/>
            <a:ext cx="10799763" cy="13262072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1196" y="13507802"/>
            <a:ext cx="4607248" cy="1611548"/>
          </a:xfrm>
          <a:prstGeom prst="rect">
            <a:avLst/>
          </a:prstGeom>
        </p:spPr>
      </p:pic>
      <p:sp>
        <p:nvSpPr>
          <p:cNvPr id="7" name="Rechthoek 6"/>
          <p:cNvSpPr/>
          <p:nvPr/>
        </p:nvSpPr>
        <p:spPr>
          <a:xfrm>
            <a:off x="0" y="640066"/>
            <a:ext cx="5307574" cy="4691626"/>
          </a:xfrm>
          <a:prstGeom prst="rect">
            <a:avLst/>
          </a:prstGeom>
          <a:solidFill>
            <a:srgbClr val="EF7918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3557"/>
          </a:p>
        </p:txBody>
      </p:sp>
      <p:sp>
        <p:nvSpPr>
          <p:cNvPr id="8" name="Rechthoek 7"/>
          <p:cNvSpPr/>
          <p:nvPr/>
        </p:nvSpPr>
        <p:spPr>
          <a:xfrm>
            <a:off x="5307575" y="640065"/>
            <a:ext cx="76389" cy="14479286"/>
          </a:xfrm>
          <a:prstGeom prst="rect">
            <a:avLst/>
          </a:prstGeom>
          <a:solidFill>
            <a:srgbClr val="EF79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3557"/>
          </a:p>
        </p:txBody>
      </p:sp>
      <p:sp>
        <p:nvSpPr>
          <p:cNvPr id="11" name="Titel 10"/>
          <p:cNvSpPr>
            <a:spLocks noGrp="1"/>
          </p:cNvSpPr>
          <p:nvPr>
            <p:ph type="ctrTitle"/>
          </p:nvPr>
        </p:nvSpPr>
        <p:spPr>
          <a:xfrm>
            <a:off x="631382" y="1078232"/>
            <a:ext cx="4823306" cy="4253460"/>
          </a:xfrm>
        </p:spPr>
        <p:txBody>
          <a:bodyPr anchor="t">
            <a:noAutofit/>
          </a:bodyPr>
          <a:lstStyle/>
          <a:p>
            <a:pPr algn="l">
              <a:lnSpc>
                <a:spcPct val="100000"/>
              </a:lnSpc>
            </a:pPr>
            <a:r>
              <a:rPr lang="en-GB" sz="6600" spc="-112" dirty="0">
                <a:ln w="9525" cap="flat" cmpd="sng" algn="ctr">
                  <a:noFill/>
                  <a:prstDash val="solid"/>
                  <a:round/>
                </a:ln>
                <a:solidFill>
                  <a:schemeClr val="bg1"/>
                </a:solidFill>
                <a:latin typeface="Calibri-Light" charset="0"/>
                <a:ea typeface="Calibri" charset="0"/>
                <a:cs typeface="Calibri-Light" charset="0"/>
              </a:rPr>
              <a:t>3rd Annual</a:t>
            </a:r>
            <a:r>
              <a:rPr lang="nl-NL" sz="2400" dirty="0">
                <a:solidFill>
                  <a:srgbClr val="000000"/>
                </a:solidFill>
                <a:latin typeface="MinionPro-Regular" charset="0"/>
                <a:ea typeface="Calibri" charset="0"/>
                <a:cs typeface="MinionPro-Regular" charset="0"/>
              </a:rPr>
              <a:t/>
            </a:r>
            <a:br>
              <a:rPr lang="nl-NL" sz="2400" dirty="0">
                <a:solidFill>
                  <a:srgbClr val="000000"/>
                </a:solidFill>
                <a:latin typeface="MinionPro-Regular" charset="0"/>
                <a:ea typeface="Calibri" charset="0"/>
                <a:cs typeface="MinionPro-Regular" charset="0"/>
              </a:rPr>
            </a:br>
            <a:r>
              <a:rPr lang="en-GB" sz="6600" b="1" spc="-112" dirty="0">
                <a:solidFill>
                  <a:srgbClr val="0080C8"/>
                </a:solidFill>
                <a:latin typeface="Calibri-Bold" charset="0"/>
                <a:ea typeface="Calibri" charset="0"/>
                <a:cs typeface="Calibri-Bold" charset="0"/>
              </a:rPr>
              <a:t>Research</a:t>
            </a:r>
            <a:r>
              <a:rPr lang="nl-NL" sz="2400" dirty="0">
                <a:solidFill>
                  <a:srgbClr val="000000"/>
                </a:solidFill>
                <a:latin typeface="MinionPro-Regular" charset="0"/>
                <a:ea typeface="Calibri" charset="0"/>
                <a:cs typeface="MinionPro-Regular" charset="0"/>
              </a:rPr>
              <a:t/>
            </a:r>
            <a:br>
              <a:rPr lang="nl-NL" sz="2400" dirty="0">
                <a:solidFill>
                  <a:srgbClr val="000000"/>
                </a:solidFill>
                <a:latin typeface="MinionPro-Regular" charset="0"/>
                <a:ea typeface="Calibri" charset="0"/>
                <a:cs typeface="MinionPro-Regular" charset="0"/>
              </a:rPr>
            </a:br>
            <a:r>
              <a:rPr lang="en-GB" sz="6600" spc="-112" dirty="0">
                <a:ln w="9525" cap="flat" cmpd="sng" algn="ctr">
                  <a:noFill/>
                  <a:prstDash val="solid"/>
                  <a:round/>
                </a:ln>
                <a:solidFill>
                  <a:schemeClr val="bg1"/>
                </a:solidFill>
                <a:latin typeface="Calibri-Light" charset="0"/>
                <a:ea typeface="Calibri" charset="0"/>
                <a:cs typeface="Calibri-Light" charset="0"/>
              </a:rPr>
              <a:t>Meeting</a:t>
            </a:r>
            <a:r>
              <a:rPr lang="nl-NL" sz="2400" dirty="0">
                <a:solidFill>
                  <a:srgbClr val="000000"/>
                </a:solidFill>
                <a:latin typeface="MinionPro-Regular" charset="0"/>
                <a:ea typeface="Calibri" charset="0"/>
                <a:cs typeface="MinionPro-Regular" charset="0"/>
              </a:rPr>
              <a:t/>
            </a:r>
            <a:br>
              <a:rPr lang="nl-NL" sz="2400" dirty="0">
                <a:solidFill>
                  <a:srgbClr val="000000"/>
                </a:solidFill>
                <a:latin typeface="MinionPro-Regular" charset="0"/>
                <a:ea typeface="Calibri" charset="0"/>
                <a:cs typeface="MinionPro-Regular" charset="0"/>
              </a:rPr>
            </a:br>
            <a:r>
              <a:rPr lang="nl-NL" sz="2000" dirty="0">
                <a:solidFill>
                  <a:srgbClr val="000000"/>
                </a:solidFill>
                <a:latin typeface="MinionPro-Regular" charset="0"/>
                <a:ea typeface="Calibri" charset="0"/>
                <a:cs typeface="MinionPro-Regular" charset="0"/>
              </a:rPr>
              <a:t/>
            </a:r>
            <a:br>
              <a:rPr lang="nl-NL" sz="2000" dirty="0">
                <a:solidFill>
                  <a:srgbClr val="000000"/>
                </a:solidFill>
                <a:latin typeface="MinionPro-Regular" charset="0"/>
                <a:ea typeface="Calibri" charset="0"/>
                <a:cs typeface="MinionPro-Regular" charset="0"/>
              </a:rPr>
            </a:br>
            <a:r>
              <a:rPr lang="en-GB" sz="2000" cap="all" dirty="0">
                <a:solidFill>
                  <a:srgbClr val="000000"/>
                </a:solidFill>
                <a:latin typeface="Calibri-Light" charset="0"/>
                <a:ea typeface="Calibri" charset="0"/>
                <a:cs typeface="Calibri-Light" charset="0"/>
              </a:rPr>
              <a:t>Amsterdam Movement Sciences</a:t>
            </a:r>
            <a:r>
              <a:rPr lang="nl-NL" sz="2000" dirty="0">
                <a:solidFill>
                  <a:srgbClr val="000000"/>
                </a:solidFill>
                <a:latin typeface="MinionPro-Regular" charset="0"/>
                <a:ea typeface="Calibri" charset="0"/>
                <a:cs typeface="MinionPro-Regular" charset="0"/>
              </a:rPr>
              <a:t/>
            </a:r>
            <a:br>
              <a:rPr lang="nl-NL" sz="2000" dirty="0">
                <a:solidFill>
                  <a:srgbClr val="000000"/>
                </a:solidFill>
                <a:latin typeface="MinionPro-Regular" charset="0"/>
                <a:ea typeface="Calibri" charset="0"/>
                <a:cs typeface="MinionPro-Regular" charset="0"/>
              </a:rPr>
            </a:br>
            <a:r>
              <a:rPr lang="nl-NL" sz="2000" dirty="0">
                <a:latin typeface="Calibri" charset="0"/>
                <a:ea typeface="Calibri" charset="0"/>
                <a:cs typeface="Times New Roman" charset="0"/>
              </a:rPr>
              <a:t> </a:t>
            </a:r>
          </a:p>
        </p:txBody>
      </p:sp>
      <p:sp>
        <p:nvSpPr>
          <p:cNvPr id="13" name="Ondertitel 2"/>
          <p:cNvSpPr txBox="1">
            <a:spLocks/>
          </p:cNvSpPr>
          <p:nvPr/>
        </p:nvSpPr>
        <p:spPr>
          <a:xfrm>
            <a:off x="706746" y="5925294"/>
            <a:ext cx="2781478" cy="5129508"/>
          </a:xfrm>
          <a:prstGeom prst="rect">
            <a:avLst/>
          </a:prstGeom>
        </p:spPr>
        <p:txBody>
          <a:bodyPr vert="horz" lIns="128013" tIns="64007" rIns="128013" bIns="64007" rtlCol="0">
            <a:normAutofit/>
          </a:bodyPr>
          <a:lstStyle>
            <a:lvl1pPr marL="0" indent="0" algn="ctr" defTabSz="755934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7967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5934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3902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11869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9836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7803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45771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23738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1400" cap="all" dirty="0">
                <a:solidFill>
                  <a:srgbClr val="EF7918"/>
                </a:solidFill>
              </a:rPr>
              <a:t>Organizers </a:t>
            </a:r>
            <a:r>
              <a:rPr lang="en-GB" sz="1400" dirty="0"/>
              <a:t/>
            </a:r>
            <a:br>
              <a:rPr lang="en-GB" sz="1400" dirty="0"/>
            </a:br>
            <a:r>
              <a:rPr lang="en-GB" sz="1400" dirty="0"/>
              <a:t> </a:t>
            </a:r>
            <a:r>
              <a:rPr lang="en-GB" sz="1400" dirty="0">
                <a:solidFill>
                  <a:schemeClr val="bg1"/>
                </a:solidFill>
              </a:rPr>
              <a:t>kit, Royal Tropical Institute</a:t>
            </a:r>
          </a:p>
          <a:p>
            <a:pPr algn="l">
              <a:lnSpc>
                <a:spcPct val="100000"/>
              </a:lnSpc>
            </a:pPr>
            <a:r>
              <a:rPr lang="en-GB" sz="1400" dirty="0" err="1">
                <a:solidFill>
                  <a:schemeClr val="bg1"/>
                </a:solidFill>
              </a:rPr>
              <a:t>Mauritskade</a:t>
            </a:r>
            <a:r>
              <a:rPr lang="en-GB" sz="1400" dirty="0">
                <a:solidFill>
                  <a:schemeClr val="bg1"/>
                </a:solidFill>
              </a:rPr>
              <a:t> 63, Amsterdam</a:t>
            </a:r>
          </a:p>
          <a:p>
            <a:pPr algn="l">
              <a:lnSpc>
                <a:spcPct val="100000"/>
              </a:lnSpc>
            </a:pPr>
            <a:endParaRPr lang="en-GB" sz="1400" dirty="0"/>
          </a:p>
          <a:p>
            <a:pPr algn="l">
              <a:lnSpc>
                <a:spcPct val="100000"/>
              </a:lnSpc>
            </a:pPr>
            <a:r>
              <a:rPr lang="en-GB" sz="1400" cap="all" dirty="0">
                <a:solidFill>
                  <a:srgbClr val="EF7918"/>
                </a:solidFill>
              </a:rPr>
              <a:t>Organizers</a:t>
            </a:r>
            <a:endParaRPr lang="en-GB" sz="1400" dirty="0"/>
          </a:p>
          <a:p>
            <a:pPr algn="l">
              <a:lnSpc>
                <a:spcPct val="100000"/>
              </a:lnSpc>
            </a:pPr>
            <a:r>
              <a:rPr lang="en-GB" sz="1400" dirty="0" err="1">
                <a:solidFill>
                  <a:schemeClr val="bg1"/>
                </a:solidFill>
              </a:rPr>
              <a:t>ams@vu.nl</a:t>
            </a:r>
            <a:endParaRPr lang="en-GB" sz="1400" dirty="0">
              <a:solidFill>
                <a:schemeClr val="bg1"/>
              </a:solidFill>
            </a:endParaRPr>
          </a:p>
          <a:p>
            <a:pPr algn="l">
              <a:lnSpc>
                <a:spcPct val="100000"/>
              </a:lnSpc>
            </a:pPr>
            <a:r>
              <a:rPr lang="en-GB" sz="1400" dirty="0" err="1">
                <a:solidFill>
                  <a:schemeClr val="bg1"/>
                </a:solidFill>
              </a:rPr>
              <a:t>amsmovement</a:t>
            </a:r>
            <a:endParaRPr lang="nl-NL" sz="1400" dirty="0">
              <a:solidFill>
                <a:schemeClr val="bg1"/>
              </a:solidFill>
            </a:endParaRPr>
          </a:p>
        </p:txBody>
      </p:sp>
      <p:sp>
        <p:nvSpPr>
          <p:cNvPr id="14" name="Ondertitel 2"/>
          <p:cNvSpPr txBox="1">
            <a:spLocks/>
          </p:cNvSpPr>
          <p:nvPr/>
        </p:nvSpPr>
        <p:spPr>
          <a:xfrm>
            <a:off x="706746" y="13948743"/>
            <a:ext cx="3365588" cy="509196"/>
          </a:xfrm>
          <a:prstGeom prst="rect">
            <a:avLst/>
          </a:prstGeom>
        </p:spPr>
        <p:txBody>
          <a:bodyPr vert="horz" lIns="128013" tIns="64007" rIns="128013" bIns="64007" rtlCol="0">
            <a:normAutofit/>
          </a:bodyPr>
          <a:lstStyle>
            <a:lvl1pPr marL="0" indent="0" algn="ctr" defTabSz="755934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7967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5934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3902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11869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9836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7803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45771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23738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240"/>
              </a:lnSpc>
            </a:pPr>
            <a:r>
              <a:rPr lang="nl-NL" sz="1960" b="1" dirty="0" err="1">
                <a:solidFill>
                  <a:srgbClr val="0077BA"/>
                </a:solidFill>
              </a:rPr>
              <a:t>www.internetadres.nl</a:t>
            </a:r>
            <a:endParaRPr lang="nl-NL" sz="1960" b="1" dirty="0">
              <a:solidFill>
                <a:srgbClr val="0077BA"/>
              </a:solidFill>
            </a:endParaRPr>
          </a:p>
        </p:txBody>
      </p:sp>
      <p:sp>
        <p:nvSpPr>
          <p:cNvPr id="12" name="Ondertitel 2"/>
          <p:cNvSpPr txBox="1">
            <a:spLocks/>
          </p:cNvSpPr>
          <p:nvPr/>
        </p:nvSpPr>
        <p:spPr>
          <a:xfrm>
            <a:off x="706746" y="9160638"/>
            <a:ext cx="2781478" cy="2217250"/>
          </a:xfrm>
          <a:prstGeom prst="rect">
            <a:avLst/>
          </a:prstGeom>
        </p:spPr>
        <p:txBody>
          <a:bodyPr vert="horz" lIns="128013" tIns="64007" rIns="128013" bIns="64007" rtlCol="0">
            <a:noAutofit/>
          </a:bodyPr>
          <a:lstStyle>
            <a:lvl1pPr marL="0" indent="0" algn="ctr" defTabSz="755934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7967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5934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3902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11869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9836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7803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45771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23738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16600" cap="all" dirty="0" smtClean="0">
                <a:solidFill>
                  <a:srgbClr val="EF7918"/>
                </a:solidFill>
              </a:rPr>
              <a:t>22</a:t>
            </a:r>
          </a:p>
          <a:p>
            <a:pPr algn="l">
              <a:lnSpc>
                <a:spcPct val="100000"/>
              </a:lnSpc>
            </a:pPr>
            <a:endParaRPr lang="nl-NL" sz="16600" dirty="0"/>
          </a:p>
        </p:txBody>
      </p:sp>
      <p:sp>
        <p:nvSpPr>
          <p:cNvPr id="15" name="Ondertitel 2"/>
          <p:cNvSpPr txBox="1">
            <a:spLocks/>
          </p:cNvSpPr>
          <p:nvPr/>
        </p:nvSpPr>
        <p:spPr>
          <a:xfrm>
            <a:off x="767706" y="11210039"/>
            <a:ext cx="2781478" cy="1076238"/>
          </a:xfrm>
          <a:prstGeom prst="rect">
            <a:avLst/>
          </a:prstGeom>
        </p:spPr>
        <p:txBody>
          <a:bodyPr vert="horz" lIns="128013" tIns="64007" rIns="128013" bIns="64007" rtlCol="0">
            <a:normAutofit lnSpcReduction="10000"/>
          </a:bodyPr>
          <a:lstStyle>
            <a:lvl1pPr marL="0" indent="0" algn="ctr" defTabSz="755934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7967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5934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3902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11869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9836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7803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45771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23738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6600" cap="all" dirty="0" smtClean="0">
                <a:solidFill>
                  <a:schemeClr val="bg1"/>
                </a:solidFill>
              </a:rPr>
              <a:t>APRIL</a:t>
            </a:r>
            <a:endParaRPr lang="nl-NL" sz="6600" dirty="0">
              <a:solidFill>
                <a:schemeClr val="bg1"/>
              </a:solidFill>
            </a:endParaRPr>
          </a:p>
        </p:txBody>
      </p:sp>
      <p:sp>
        <p:nvSpPr>
          <p:cNvPr id="16" name="Ondertitel 2"/>
          <p:cNvSpPr txBox="1">
            <a:spLocks/>
          </p:cNvSpPr>
          <p:nvPr/>
        </p:nvSpPr>
        <p:spPr>
          <a:xfrm>
            <a:off x="767706" y="11824524"/>
            <a:ext cx="2781478" cy="1183862"/>
          </a:xfrm>
          <a:prstGeom prst="rect">
            <a:avLst/>
          </a:prstGeom>
        </p:spPr>
        <p:txBody>
          <a:bodyPr vert="horz" lIns="128013" tIns="64007" rIns="128013" bIns="64007" rtlCol="0">
            <a:noAutofit/>
          </a:bodyPr>
          <a:lstStyle>
            <a:lvl1pPr marL="0" indent="0" algn="ctr" defTabSz="755934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7967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5934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3902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11869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9836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7803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45771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23738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7200" cap="all" dirty="0" smtClean="0">
                <a:solidFill>
                  <a:srgbClr val="EF7918"/>
                </a:solidFill>
                <a:latin typeface="+mj-lt"/>
              </a:rPr>
              <a:t>2019</a:t>
            </a:r>
            <a:endParaRPr lang="nl-NL" sz="7200" dirty="0">
              <a:solidFill>
                <a:srgbClr val="EF7918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22316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1145" y="-1"/>
            <a:ext cx="10691543" cy="15127299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29"/>
            <a:ext cx="10799762" cy="13262072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1196" y="13507802"/>
            <a:ext cx="4607248" cy="1611548"/>
          </a:xfrm>
          <a:prstGeom prst="rect">
            <a:avLst/>
          </a:prstGeom>
        </p:spPr>
      </p:pic>
      <p:sp>
        <p:nvSpPr>
          <p:cNvPr id="7" name="Rechthoek 6"/>
          <p:cNvSpPr/>
          <p:nvPr/>
        </p:nvSpPr>
        <p:spPr>
          <a:xfrm>
            <a:off x="3549183" y="9143999"/>
            <a:ext cx="7250579" cy="4130702"/>
          </a:xfrm>
          <a:prstGeom prst="rect">
            <a:avLst/>
          </a:prstGeom>
          <a:solidFill>
            <a:srgbClr val="EF7918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3557"/>
          </a:p>
        </p:txBody>
      </p:sp>
      <p:sp>
        <p:nvSpPr>
          <p:cNvPr id="8" name="Rechthoek 7"/>
          <p:cNvSpPr/>
          <p:nvPr/>
        </p:nvSpPr>
        <p:spPr>
          <a:xfrm>
            <a:off x="3549185" y="9143999"/>
            <a:ext cx="108416" cy="5975351"/>
          </a:xfrm>
          <a:prstGeom prst="rect">
            <a:avLst/>
          </a:prstGeom>
          <a:solidFill>
            <a:srgbClr val="EF79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3557"/>
          </a:p>
        </p:txBody>
      </p:sp>
      <p:sp>
        <p:nvSpPr>
          <p:cNvPr id="11" name="Titel 10"/>
          <p:cNvSpPr>
            <a:spLocks noGrp="1"/>
          </p:cNvSpPr>
          <p:nvPr>
            <p:ph type="ctrTitle"/>
          </p:nvPr>
        </p:nvSpPr>
        <p:spPr>
          <a:xfrm>
            <a:off x="4288984" y="9536432"/>
            <a:ext cx="6135176" cy="2823208"/>
          </a:xfrm>
        </p:spPr>
        <p:txBody>
          <a:bodyPr anchor="t">
            <a:noAutofit/>
          </a:bodyPr>
          <a:lstStyle/>
          <a:p>
            <a:pPr algn="l">
              <a:lnSpc>
                <a:spcPts val="11000"/>
              </a:lnSpc>
            </a:pPr>
            <a:r>
              <a:rPr lang="en-GB" sz="11500" spc="-112" dirty="0" err="1" smtClean="0">
                <a:ln w="9525" cap="flat" cmpd="sng" algn="ctr">
                  <a:noFill/>
                  <a:prstDash val="solid"/>
                  <a:round/>
                </a:ln>
                <a:solidFill>
                  <a:schemeClr val="bg1"/>
                </a:solidFill>
                <a:latin typeface="Calibri-Light" charset="0"/>
                <a:ea typeface="Calibri" charset="0"/>
                <a:cs typeface="Calibri-Light" charset="0"/>
              </a:rPr>
              <a:t>Lezing</a:t>
            </a:r>
            <a:r>
              <a:rPr lang="en-GB" sz="11500" spc="-112" dirty="0" smtClean="0">
                <a:ln w="9525" cap="flat" cmpd="sng" algn="ctr">
                  <a:noFill/>
                  <a:prstDash val="solid"/>
                  <a:round/>
                </a:ln>
                <a:solidFill>
                  <a:schemeClr val="bg1"/>
                </a:solidFill>
                <a:latin typeface="Calibri-Light" charset="0"/>
                <a:ea typeface="Calibri" charset="0"/>
                <a:cs typeface="Calibri-Light" charset="0"/>
              </a:rPr>
              <a:t/>
            </a:r>
            <a:br>
              <a:rPr lang="en-GB" sz="11500" spc="-112" dirty="0" smtClean="0">
                <a:ln w="9525" cap="flat" cmpd="sng" algn="ctr">
                  <a:noFill/>
                  <a:prstDash val="solid"/>
                  <a:round/>
                </a:ln>
                <a:solidFill>
                  <a:schemeClr val="bg1"/>
                </a:solidFill>
                <a:latin typeface="Calibri-Light" charset="0"/>
                <a:ea typeface="Calibri" charset="0"/>
                <a:cs typeface="Calibri-Light" charset="0"/>
              </a:rPr>
            </a:br>
            <a:r>
              <a:rPr lang="en-GB" sz="11500" b="1" spc="-112" dirty="0" smtClean="0">
                <a:solidFill>
                  <a:srgbClr val="0080C8"/>
                </a:solidFill>
                <a:latin typeface="Calibri-Bold" charset="0"/>
                <a:ea typeface="Calibri" charset="0"/>
                <a:cs typeface="Calibri-Bold" charset="0"/>
              </a:rPr>
              <a:t>Software</a:t>
            </a:r>
            <a:r>
              <a:rPr lang="nl-NL" sz="2000" dirty="0">
                <a:solidFill>
                  <a:srgbClr val="000000"/>
                </a:solidFill>
                <a:latin typeface="MinionPro-Regular" charset="0"/>
                <a:ea typeface="Calibri" charset="0"/>
                <a:cs typeface="MinionPro-Regular" charset="0"/>
              </a:rPr>
              <a:t/>
            </a:r>
            <a:br>
              <a:rPr lang="nl-NL" sz="2000" dirty="0">
                <a:solidFill>
                  <a:srgbClr val="000000"/>
                </a:solidFill>
                <a:latin typeface="MinionPro-Regular" charset="0"/>
                <a:ea typeface="Calibri" charset="0"/>
                <a:cs typeface="MinionPro-Regular" charset="0"/>
              </a:rPr>
            </a:br>
            <a:r>
              <a:rPr lang="nl-NL" sz="2000" dirty="0">
                <a:latin typeface="Calibri" charset="0"/>
                <a:ea typeface="Calibri" charset="0"/>
                <a:cs typeface="Times New Roman" charset="0"/>
              </a:rPr>
              <a:t> </a:t>
            </a:r>
          </a:p>
        </p:txBody>
      </p:sp>
      <p:sp>
        <p:nvSpPr>
          <p:cNvPr id="14" name="Ondertitel 2"/>
          <p:cNvSpPr txBox="1">
            <a:spLocks/>
          </p:cNvSpPr>
          <p:nvPr/>
        </p:nvSpPr>
        <p:spPr>
          <a:xfrm>
            <a:off x="706746" y="13948743"/>
            <a:ext cx="3365588" cy="509196"/>
          </a:xfrm>
          <a:prstGeom prst="rect">
            <a:avLst/>
          </a:prstGeom>
        </p:spPr>
        <p:txBody>
          <a:bodyPr vert="horz" lIns="128013" tIns="64007" rIns="128013" bIns="64007" rtlCol="0">
            <a:normAutofit/>
          </a:bodyPr>
          <a:lstStyle>
            <a:lvl1pPr marL="0" indent="0" algn="ctr" defTabSz="755934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7967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5934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3902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11869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9836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7803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45771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23738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240"/>
              </a:lnSpc>
            </a:pPr>
            <a:r>
              <a:rPr lang="nl-NL" sz="1960" b="1" dirty="0" err="1">
                <a:solidFill>
                  <a:srgbClr val="0077BA"/>
                </a:solidFill>
              </a:rPr>
              <a:t>www.internetadres.nl</a:t>
            </a:r>
            <a:endParaRPr lang="nl-NL" sz="1960" b="1" dirty="0">
              <a:solidFill>
                <a:srgbClr val="0077BA"/>
              </a:solidFill>
            </a:endParaRPr>
          </a:p>
        </p:txBody>
      </p:sp>
      <p:sp>
        <p:nvSpPr>
          <p:cNvPr id="12" name="Ondertitel 2"/>
          <p:cNvSpPr txBox="1">
            <a:spLocks/>
          </p:cNvSpPr>
          <p:nvPr/>
        </p:nvSpPr>
        <p:spPr>
          <a:xfrm>
            <a:off x="706746" y="-1"/>
            <a:ext cx="2781478" cy="2217250"/>
          </a:xfrm>
          <a:prstGeom prst="rect">
            <a:avLst/>
          </a:prstGeom>
        </p:spPr>
        <p:txBody>
          <a:bodyPr vert="horz" lIns="128013" tIns="64007" rIns="128013" bIns="64007" rtlCol="0">
            <a:noAutofit/>
          </a:bodyPr>
          <a:lstStyle>
            <a:lvl1pPr marL="0" indent="0" algn="ctr" defTabSz="755934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7967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5934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3902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11869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9836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7803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45771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23738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16600" cap="all" dirty="0" smtClean="0">
                <a:solidFill>
                  <a:srgbClr val="EF7918"/>
                </a:solidFill>
              </a:rPr>
              <a:t>22</a:t>
            </a:r>
          </a:p>
          <a:p>
            <a:pPr algn="l">
              <a:lnSpc>
                <a:spcPct val="100000"/>
              </a:lnSpc>
            </a:pPr>
            <a:endParaRPr lang="nl-NL" sz="16600" dirty="0"/>
          </a:p>
        </p:txBody>
      </p:sp>
      <p:sp>
        <p:nvSpPr>
          <p:cNvPr id="15" name="Ondertitel 2"/>
          <p:cNvSpPr txBox="1">
            <a:spLocks/>
          </p:cNvSpPr>
          <p:nvPr/>
        </p:nvSpPr>
        <p:spPr>
          <a:xfrm>
            <a:off x="767706" y="2049400"/>
            <a:ext cx="2781478" cy="1076238"/>
          </a:xfrm>
          <a:prstGeom prst="rect">
            <a:avLst/>
          </a:prstGeom>
        </p:spPr>
        <p:txBody>
          <a:bodyPr vert="horz" lIns="128013" tIns="64007" rIns="128013" bIns="64007" rtlCol="0">
            <a:normAutofit lnSpcReduction="10000"/>
          </a:bodyPr>
          <a:lstStyle>
            <a:lvl1pPr marL="0" indent="0" algn="ctr" defTabSz="755934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7967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5934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3902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11869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9836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7803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45771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23738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6600" cap="all" dirty="0" smtClean="0">
                <a:solidFill>
                  <a:schemeClr val="bg1"/>
                </a:solidFill>
              </a:rPr>
              <a:t>APRIL</a:t>
            </a:r>
            <a:endParaRPr lang="nl-NL" sz="6600" dirty="0">
              <a:solidFill>
                <a:schemeClr val="bg1"/>
              </a:solidFill>
            </a:endParaRPr>
          </a:p>
        </p:txBody>
      </p:sp>
      <p:sp>
        <p:nvSpPr>
          <p:cNvPr id="16" name="Ondertitel 2"/>
          <p:cNvSpPr txBox="1">
            <a:spLocks/>
          </p:cNvSpPr>
          <p:nvPr/>
        </p:nvSpPr>
        <p:spPr>
          <a:xfrm>
            <a:off x="767706" y="2663885"/>
            <a:ext cx="2781478" cy="1183862"/>
          </a:xfrm>
          <a:prstGeom prst="rect">
            <a:avLst/>
          </a:prstGeom>
        </p:spPr>
        <p:txBody>
          <a:bodyPr vert="horz" lIns="128013" tIns="64007" rIns="128013" bIns="64007" rtlCol="0">
            <a:noAutofit/>
          </a:bodyPr>
          <a:lstStyle>
            <a:lvl1pPr marL="0" indent="0" algn="ctr" defTabSz="755934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7967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5934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3902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11869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9836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7803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45771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23738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7200" cap="all" dirty="0" smtClean="0">
                <a:solidFill>
                  <a:srgbClr val="EF7918"/>
                </a:solidFill>
                <a:latin typeface="+mj-lt"/>
              </a:rPr>
              <a:t>2019</a:t>
            </a:r>
            <a:endParaRPr lang="nl-NL" sz="7200" dirty="0">
              <a:solidFill>
                <a:srgbClr val="EF7918"/>
              </a:solidFill>
              <a:latin typeface="+mj-lt"/>
            </a:endParaRPr>
          </a:p>
        </p:txBody>
      </p:sp>
      <p:sp>
        <p:nvSpPr>
          <p:cNvPr id="2" name="Rechthoek 1"/>
          <p:cNvSpPr/>
          <p:nvPr/>
        </p:nvSpPr>
        <p:spPr>
          <a:xfrm>
            <a:off x="4288984" y="12359640"/>
            <a:ext cx="54330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cap="all">
                <a:solidFill>
                  <a:srgbClr val="000000"/>
                </a:solidFill>
                <a:latin typeface="Calibri-Light" charset="0"/>
                <a:ea typeface="Calibri" charset="0"/>
                <a:cs typeface="Calibri-Light" charset="0"/>
              </a:rPr>
              <a:t>Amsterdam Movement Sciences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71657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Office-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hem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753</TotalTime>
  <Words>22</Words>
  <Application>Microsoft Office PowerPoint</Application>
  <PresentationFormat>Aangepast</PresentationFormat>
  <Paragraphs>28</Paragraphs>
  <Slides>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11" baseType="lpstr">
      <vt:lpstr>Arial</vt:lpstr>
      <vt:lpstr>Calibri</vt:lpstr>
      <vt:lpstr>Calibri Light</vt:lpstr>
      <vt:lpstr>Calibri-Bold</vt:lpstr>
      <vt:lpstr>Calibri-Light</vt:lpstr>
      <vt:lpstr>MinionPro-Regular</vt:lpstr>
      <vt:lpstr>Times New Roman</vt:lpstr>
      <vt:lpstr>Office-thema</vt:lpstr>
      <vt:lpstr>3rd Annual Research Meeting  Amsterdam Movement Sciences  </vt:lpstr>
      <vt:lpstr>3rd Annual Research Meeting  Amsterdam Movement Sciences  </vt:lpstr>
      <vt:lpstr>Lezing Software  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rob ferwerda</dc:creator>
  <cp:lastModifiedBy>Gouweloos, M.I.D. (Mirjam)</cp:lastModifiedBy>
  <cp:revision>12</cp:revision>
  <dcterms:created xsi:type="dcterms:W3CDTF">2019-04-16T19:38:36Z</dcterms:created>
  <dcterms:modified xsi:type="dcterms:W3CDTF">2019-05-23T12:43:53Z</dcterms:modified>
</cp:coreProperties>
</file>