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Lst>
  <p:sldSz cx="30240288" cy="42479913"/>
  <p:notesSz cx="6858000" cy="9144000"/>
  <p:defaultTextStyle>
    <a:defPPr>
      <a:defRPr lang="nl-NL"/>
    </a:defPPr>
    <a:lvl1pPr marL="0" algn="l" defTabSz="3621847" rtl="0" eaLnBrk="1" latinLnBrk="0" hangingPunct="1">
      <a:defRPr sz="7130" kern="1200">
        <a:solidFill>
          <a:schemeClr val="tx1"/>
        </a:solidFill>
        <a:latin typeface="+mn-lt"/>
        <a:ea typeface="+mn-ea"/>
        <a:cs typeface="+mn-cs"/>
      </a:defRPr>
    </a:lvl1pPr>
    <a:lvl2pPr marL="1810923" algn="l" defTabSz="3621847" rtl="0" eaLnBrk="1" latinLnBrk="0" hangingPunct="1">
      <a:defRPr sz="7130" kern="1200">
        <a:solidFill>
          <a:schemeClr val="tx1"/>
        </a:solidFill>
        <a:latin typeface="+mn-lt"/>
        <a:ea typeface="+mn-ea"/>
        <a:cs typeface="+mn-cs"/>
      </a:defRPr>
    </a:lvl2pPr>
    <a:lvl3pPr marL="3621847" algn="l" defTabSz="3621847" rtl="0" eaLnBrk="1" latinLnBrk="0" hangingPunct="1">
      <a:defRPr sz="7130" kern="1200">
        <a:solidFill>
          <a:schemeClr val="tx1"/>
        </a:solidFill>
        <a:latin typeface="+mn-lt"/>
        <a:ea typeface="+mn-ea"/>
        <a:cs typeface="+mn-cs"/>
      </a:defRPr>
    </a:lvl3pPr>
    <a:lvl4pPr marL="5432770" algn="l" defTabSz="3621847" rtl="0" eaLnBrk="1" latinLnBrk="0" hangingPunct="1">
      <a:defRPr sz="7130" kern="1200">
        <a:solidFill>
          <a:schemeClr val="tx1"/>
        </a:solidFill>
        <a:latin typeface="+mn-lt"/>
        <a:ea typeface="+mn-ea"/>
        <a:cs typeface="+mn-cs"/>
      </a:defRPr>
    </a:lvl4pPr>
    <a:lvl5pPr marL="7243694" algn="l" defTabSz="3621847" rtl="0" eaLnBrk="1" latinLnBrk="0" hangingPunct="1">
      <a:defRPr sz="7130" kern="1200">
        <a:solidFill>
          <a:schemeClr val="tx1"/>
        </a:solidFill>
        <a:latin typeface="+mn-lt"/>
        <a:ea typeface="+mn-ea"/>
        <a:cs typeface="+mn-cs"/>
      </a:defRPr>
    </a:lvl5pPr>
    <a:lvl6pPr marL="9054617" algn="l" defTabSz="3621847" rtl="0" eaLnBrk="1" latinLnBrk="0" hangingPunct="1">
      <a:defRPr sz="7130" kern="1200">
        <a:solidFill>
          <a:schemeClr val="tx1"/>
        </a:solidFill>
        <a:latin typeface="+mn-lt"/>
        <a:ea typeface="+mn-ea"/>
        <a:cs typeface="+mn-cs"/>
      </a:defRPr>
    </a:lvl6pPr>
    <a:lvl7pPr marL="10865541" algn="l" defTabSz="3621847" rtl="0" eaLnBrk="1" latinLnBrk="0" hangingPunct="1">
      <a:defRPr sz="7130" kern="1200">
        <a:solidFill>
          <a:schemeClr val="tx1"/>
        </a:solidFill>
        <a:latin typeface="+mn-lt"/>
        <a:ea typeface="+mn-ea"/>
        <a:cs typeface="+mn-cs"/>
      </a:defRPr>
    </a:lvl7pPr>
    <a:lvl8pPr marL="12676464" algn="l" defTabSz="3621847" rtl="0" eaLnBrk="1" latinLnBrk="0" hangingPunct="1">
      <a:defRPr sz="7130" kern="1200">
        <a:solidFill>
          <a:schemeClr val="tx1"/>
        </a:solidFill>
        <a:latin typeface="+mn-lt"/>
        <a:ea typeface="+mn-ea"/>
        <a:cs typeface="+mn-cs"/>
      </a:defRPr>
    </a:lvl8pPr>
    <a:lvl9pPr marL="14487388" algn="l" defTabSz="3621847" rtl="0" eaLnBrk="1" latinLnBrk="0" hangingPunct="1">
      <a:defRPr sz="713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7BA"/>
    <a:srgbClr val="EF791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8409"/>
    <p:restoredTop sz="94630"/>
  </p:normalViewPr>
  <p:slideViewPr>
    <p:cSldViewPr snapToGrid="0" snapToObjects="1">
      <p:cViewPr varScale="1">
        <p:scale>
          <a:sx n="18" d="100"/>
          <a:sy n="18" d="100"/>
        </p:scale>
        <p:origin x="2292"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Blad1!$B$1</c:f>
              <c:strCache>
                <c:ptCount val="1"/>
                <c:pt idx="0">
                  <c:v>Verkoop</c:v>
                </c:pt>
              </c:strCache>
            </c:strRef>
          </c:tx>
          <c:dPt>
            <c:idx val="0"/>
            <c:bubble3D val="0"/>
            <c:spPr>
              <a:solidFill>
                <a:srgbClr val="0077BA"/>
              </a:solidFill>
              <a:ln w="19050">
                <a:solidFill>
                  <a:schemeClr val="lt1"/>
                </a:solidFill>
              </a:ln>
              <a:effectLst/>
            </c:spPr>
            <c:extLst>
              <c:ext xmlns:c16="http://schemas.microsoft.com/office/drawing/2014/chart" uri="{C3380CC4-5D6E-409C-BE32-E72D297353CC}">
                <c16:uniqueId val="{00000001-C47C-4B29-AD57-5E3DBC90E49A}"/>
              </c:ext>
            </c:extLst>
          </c:dPt>
          <c:dPt>
            <c:idx val="1"/>
            <c:bubble3D val="0"/>
            <c:spPr>
              <a:solidFill>
                <a:srgbClr val="EF7918"/>
              </a:solidFill>
              <a:ln w="19050">
                <a:solidFill>
                  <a:schemeClr val="lt1"/>
                </a:solidFill>
              </a:ln>
              <a:effectLst/>
            </c:spPr>
            <c:extLst>
              <c:ext xmlns:c16="http://schemas.microsoft.com/office/drawing/2014/chart" uri="{C3380CC4-5D6E-409C-BE32-E72D297353CC}">
                <c16:uniqueId val="{00000003-C47C-4B29-AD57-5E3DBC90E49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47C-4B29-AD57-5E3DBC90E49A}"/>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C47C-4B29-AD57-5E3DBC90E49A}"/>
              </c:ext>
            </c:extLst>
          </c:dPt>
          <c:cat>
            <c:strRef>
              <c:f>Blad1!$A$2:$A$5</c:f>
              <c:strCache>
                <c:ptCount val="4"/>
                <c:pt idx="0">
                  <c:v>1e kwrt</c:v>
                </c:pt>
                <c:pt idx="1">
                  <c:v>2e kwrt</c:v>
                </c:pt>
                <c:pt idx="2">
                  <c:v>3e kwrt</c:v>
                </c:pt>
                <c:pt idx="3">
                  <c:v>4e kwrt</c:v>
                </c:pt>
              </c:strCache>
            </c:strRef>
          </c:cat>
          <c:val>
            <c:numRef>
              <c:f>Blad1!$B$2:$B$5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8-C47C-4B29-AD57-5E3DBC90E49A}"/>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2268022" y="6952156"/>
            <a:ext cx="25704245" cy="14789303"/>
          </a:xfrm>
        </p:spPr>
        <p:txBody>
          <a:bodyPr anchor="b"/>
          <a:lstStyle>
            <a:lvl1pPr algn="ctr">
              <a:defRPr sz="19843"/>
            </a:lvl1pPr>
          </a:lstStyle>
          <a:p>
            <a:r>
              <a:rPr lang="nl-NL" smtClean="0"/>
              <a:t>Titelstijl van model bewerken</a:t>
            </a:r>
            <a:endParaRPr lang="en-US" dirty="0"/>
          </a:p>
        </p:txBody>
      </p:sp>
      <p:sp>
        <p:nvSpPr>
          <p:cNvPr id="3" name="Subtitle 2"/>
          <p:cNvSpPr>
            <a:spLocks noGrp="1"/>
          </p:cNvSpPr>
          <p:nvPr>
            <p:ph type="subTitle" idx="1"/>
          </p:nvPr>
        </p:nvSpPr>
        <p:spPr>
          <a:xfrm>
            <a:off x="3780036" y="22311791"/>
            <a:ext cx="22680216" cy="10256143"/>
          </a:xfrm>
        </p:spPr>
        <p:txBody>
          <a:bodyPr/>
          <a:lstStyle>
            <a:lvl1pPr marL="0" indent="0" algn="ctr">
              <a:buNone/>
              <a:defRPr sz="7937"/>
            </a:lvl1pPr>
            <a:lvl2pPr marL="1512006" indent="0" algn="ctr">
              <a:buNone/>
              <a:defRPr sz="6614"/>
            </a:lvl2pPr>
            <a:lvl3pPr marL="3024012" indent="0" algn="ctr">
              <a:buNone/>
              <a:defRPr sz="5953"/>
            </a:lvl3pPr>
            <a:lvl4pPr marL="4536018" indent="0" algn="ctr">
              <a:buNone/>
              <a:defRPr sz="5291"/>
            </a:lvl4pPr>
            <a:lvl5pPr marL="6048024" indent="0" algn="ctr">
              <a:buNone/>
              <a:defRPr sz="5291"/>
            </a:lvl5pPr>
            <a:lvl6pPr marL="7560031" indent="0" algn="ctr">
              <a:buNone/>
              <a:defRPr sz="5291"/>
            </a:lvl6pPr>
            <a:lvl7pPr marL="9072037" indent="0" algn="ctr">
              <a:buNone/>
              <a:defRPr sz="5291"/>
            </a:lvl7pPr>
            <a:lvl8pPr marL="10584043" indent="0" algn="ctr">
              <a:buNone/>
              <a:defRPr sz="5291"/>
            </a:lvl8pPr>
            <a:lvl9pPr marL="12096049" indent="0" algn="ctr">
              <a:buNone/>
              <a:defRPr sz="5291"/>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42B91AAF-AB33-D046-8341-347AB90952A6}" type="datetimeFigureOut">
              <a:rPr lang="nl-NL" smtClean="0"/>
              <a:t>2-3-2020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AAD4195-F3EE-7A45-8C40-17AA3F2A6D1D}" type="slidenum">
              <a:rPr lang="nl-NL" smtClean="0"/>
              <a:t>‹#›</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Titelstijl van model bewerken</a:t>
            </a:r>
            <a:endParaRPr lang="en-US" dirty="0"/>
          </a:p>
        </p:txBody>
      </p:sp>
      <p:sp>
        <p:nvSpPr>
          <p:cNvPr id="3" name="Vertical Text Placeholder 2"/>
          <p:cNvSpPr>
            <a:spLocks noGrp="1"/>
          </p:cNvSpPr>
          <p:nvPr>
            <p:ph type="body" orient="vert" idx="1"/>
          </p:nvPr>
        </p:nvSpPr>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42B91AAF-AB33-D046-8341-347AB90952A6}" type="datetimeFigureOut">
              <a:rPr lang="nl-NL" smtClean="0"/>
              <a:t>2-3-2020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AAD4195-F3EE-7A45-8C40-17AA3F2A6D1D}" type="slidenum">
              <a:rPr lang="nl-NL" smtClean="0"/>
              <a:t>‹#›</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40708" y="2261662"/>
            <a:ext cx="6520562" cy="35999763"/>
          </a:xfrm>
        </p:spPr>
        <p:txBody>
          <a:bodyPr vert="eaVert"/>
          <a:lstStyle/>
          <a:p>
            <a:r>
              <a:rPr lang="nl-NL" smtClean="0"/>
              <a:t>Titelstijl van model bewerken</a:t>
            </a:r>
            <a:endParaRPr lang="en-US" dirty="0"/>
          </a:p>
        </p:txBody>
      </p:sp>
      <p:sp>
        <p:nvSpPr>
          <p:cNvPr id="3" name="Vertical Text Placeholder 2"/>
          <p:cNvSpPr>
            <a:spLocks noGrp="1"/>
          </p:cNvSpPr>
          <p:nvPr>
            <p:ph type="body" orient="vert" idx="1"/>
          </p:nvPr>
        </p:nvSpPr>
        <p:spPr>
          <a:xfrm>
            <a:off x="2079021" y="2261662"/>
            <a:ext cx="19183683" cy="35999763"/>
          </a:xfr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42B91AAF-AB33-D046-8341-347AB90952A6}" type="datetimeFigureOut">
              <a:rPr lang="nl-NL" smtClean="0"/>
              <a:t>2-3-2020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AAD4195-F3EE-7A45-8C40-17AA3F2A6D1D}" type="slidenum">
              <a:rPr lang="nl-NL" smtClean="0"/>
              <a:t>‹#›</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Titelstijl van model bewerken</a:t>
            </a:r>
            <a:endParaRPr lang="en-US" dirty="0"/>
          </a:p>
        </p:txBody>
      </p:sp>
      <p:sp>
        <p:nvSpPr>
          <p:cNvPr id="3" name="Content Placeholder 2"/>
          <p:cNvSpPr>
            <a:spLocks noGrp="1"/>
          </p:cNvSpPr>
          <p:nvPr>
            <p:ph idx="1"/>
          </p:nvPr>
        </p:nvSpPr>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42B91AAF-AB33-D046-8341-347AB90952A6}" type="datetimeFigureOut">
              <a:rPr lang="nl-NL" smtClean="0"/>
              <a:t>2-3-2020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AAD4195-F3EE-7A45-8C40-17AA3F2A6D1D}" type="slidenum">
              <a:rPr lang="nl-NL" smtClean="0"/>
              <a:t>‹#›</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2063272" y="10590491"/>
            <a:ext cx="26082248" cy="17670461"/>
          </a:xfrm>
        </p:spPr>
        <p:txBody>
          <a:bodyPr anchor="b"/>
          <a:lstStyle>
            <a:lvl1pPr>
              <a:defRPr sz="19843"/>
            </a:lvl1pPr>
          </a:lstStyle>
          <a:p>
            <a:r>
              <a:rPr lang="nl-NL" smtClean="0"/>
              <a:t>Titelstijl van model bewerken</a:t>
            </a:r>
            <a:endParaRPr lang="en-US" dirty="0"/>
          </a:p>
        </p:txBody>
      </p:sp>
      <p:sp>
        <p:nvSpPr>
          <p:cNvPr id="3" name="Text Placeholder 2"/>
          <p:cNvSpPr>
            <a:spLocks noGrp="1"/>
          </p:cNvSpPr>
          <p:nvPr>
            <p:ph type="body" idx="1"/>
          </p:nvPr>
        </p:nvSpPr>
        <p:spPr>
          <a:xfrm>
            <a:off x="2063272" y="28428121"/>
            <a:ext cx="26082248" cy="9292478"/>
          </a:xfrm>
        </p:spPr>
        <p:txBody>
          <a:bodyPr/>
          <a:lstStyle>
            <a:lvl1pPr marL="0" indent="0">
              <a:buNone/>
              <a:defRPr sz="7937">
                <a:solidFill>
                  <a:schemeClr val="tx1"/>
                </a:solidFill>
              </a:defRPr>
            </a:lvl1pPr>
            <a:lvl2pPr marL="1512006" indent="0">
              <a:buNone/>
              <a:defRPr sz="6614">
                <a:solidFill>
                  <a:schemeClr val="tx1">
                    <a:tint val="75000"/>
                  </a:schemeClr>
                </a:solidFill>
              </a:defRPr>
            </a:lvl2pPr>
            <a:lvl3pPr marL="3024012" indent="0">
              <a:buNone/>
              <a:defRPr sz="5953">
                <a:solidFill>
                  <a:schemeClr val="tx1">
                    <a:tint val="75000"/>
                  </a:schemeClr>
                </a:solidFill>
              </a:defRPr>
            </a:lvl3pPr>
            <a:lvl4pPr marL="4536018" indent="0">
              <a:buNone/>
              <a:defRPr sz="5291">
                <a:solidFill>
                  <a:schemeClr val="tx1">
                    <a:tint val="75000"/>
                  </a:schemeClr>
                </a:solidFill>
              </a:defRPr>
            </a:lvl4pPr>
            <a:lvl5pPr marL="6048024" indent="0">
              <a:buNone/>
              <a:defRPr sz="5291">
                <a:solidFill>
                  <a:schemeClr val="tx1">
                    <a:tint val="75000"/>
                  </a:schemeClr>
                </a:solidFill>
              </a:defRPr>
            </a:lvl5pPr>
            <a:lvl6pPr marL="7560031" indent="0">
              <a:buNone/>
              <a:defRPr sz="5291">
                <a:solidFill>
                  <a:schemeClr val="tx1">
                    <a:tint val="75000"/>
                  </a:schemeClr>
                </a:solidFill>
              </a:defRPr>
            </a:lvl6pPr>
            <a:lvl7pPr marL="9072037" indent="0">
              <a:buNone/>
              <a:defRPr sz="5291">
                <a:solidFill>
                  <a:schemeClr val="tx1">
                    <a:tint val="75000"/>
                  </a:schemeClr>
                </a:solidFill>
              </a:defRPr>
            </a:lvl7pPr>
            <a:lvl8pPr marL="10584043" indent="0">
              <a:buNone/>
              <a:defRPr sz="5291">
                <a:solidFill>
                  <a:schemeClr val="tx1">
                    <a:tint val="75000"/>
                  </a:schemeClr>
                </a:solidFill>
              </a:defRPr>
            </a:lvl8pPr>
            <a:lvl9pPr marL="12096049" indent="0">
              <a:buNone/>
              <a:defRPr sz="5291">
                <a:solidFill>
                  <a:schemeClr val="tx1">
                    <a:tint val="75000"/>
                  </a:schemeClr>
                </a:solidFill>
              </a:defRPr>
            </a:lvl9pPr>
          </a:lstStyle>
          <a:p>
            <a:pPr lvl="0"/>
            <a:r>
              <a:rPr lang="nl-NL" smtClean="0"/>
              <a:t>Klik om de tekststijl van het model te bewerken</a:t>
            </a:r>
          </a:p>
        </p:txBody>
      </p:sp>
      <p:sp>
        <p:nvSpPr>
          <p:cNvPr id="4" name="Date Placeholder 3"/>
          <p:cNvSpPr>
            <a:spLocks noGrp="1"/>
          </p:cNvSpPr>
          <p:nvPr>
            <p:ph type="dt" sz="half" idx="10"/>
          </p:nvPr>
        </p:nvSpPr>
        <p:spPr/>
        <p:txBody>
          <a:bodyPr/>
          <a:lstStyle/>
          <a:p>
            <a:fld id="{42B91AAF-AB33-D046-8341-347AB90952A6}" type="datetimeFigureOut">
              <a:rPr lang="nl-NL" smtClean="0"/>
              <a:t>2-3-2020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AAD4195-F3EE-7A45-8C40-17AA3F2A6D1D}" type="slidenum">
              <a:rPr lang="nl-NL" smtClean="0"/>
              <a:t>‹#›</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Titelstijl van model bewerken</a:t>
            </a:r>
            <a:endParaRPr lang="en-US" dirty="0"/>
          </a:p>
        </p:txBody>
      </p:sp>
      <p:sp>
        <p:nvSpPr>
          <p:cNvPr id="3" name="Content Placeholder 2"/>
          <p:cNvSpPr>
            <a:spLocks noGrp="1"/>
          </p:cNvSpPr>
          <p:nvPr>
            <p:ph sz="half" idx="1"/>
          </p:nvPr>
        </p:nvSpPr>
        <p:spPr>
          <a:xfrm>
            <a:off x="2079020" y="11308310"/>
            <a:ext cx="12852122" cy="26953115"/>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15309146" y="11308310"/>
            <a:ext cx="12852122" cy="26953115"/>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42B91AAF-AB33-D046-8341-347AB90952A6}" type="datetimeFigureOut">
              <a:rPr lang="nl-NL" smtClean="0"/>
              <a:t>2-3-2020</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6AAD4195-F3EE-7A45-8C40-17AA3F2A6D1D}" type="slidenum">
              <a:rPr lang="nl-NL" smtClean="0"/>
              <a:t>‹#›</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2082959" y="2261671"/>
            <a:ext cx="26082248" cy="8210820"/>
          </a:xfrm>
        </p:spPr>
        <p:txBody>
          <a:bodyPr/>
          <a:lstStyle/>
          <a:p>
            <a:r>
              <a:rPr lang="nl-NL" smtClean="0"/>
              <a:t>Titelstijl van model bewerken</a:t>
            </a:r>
            <a:endParaRPr lang="en-US" dirty="0"/>
          </a:p>
        </p:txBody>
      </p:sp>
      <p:sp>
        <p:nvSpPr>
          <p:cNvPr id="3" name="Text Placeholder 2"/>
          <p:cNvSpPr>
            <a:spLocks noGrp="1"/>
          </p:cNvSpPr>
          <p:nvPr>
            <p:ph type="body" idx="1"/>
          </p:nvPr>
        </p:nvSpPr>
        <p:spPr>
          <a:xfrm>
            <a:off x="2082962" y="10413482"/>
            <a:ext cx="12793057" cy="5103486"/>
          </a:xfrm>
        </p:spPr>
        <p:txBody>
          <a:bodyPr anchor="b"/>
          <a:lstStyle>
            <a:lvl1pPr marL="0" indent="0">
              <a:buNone/>
              <a:defRPr sz="7937" b="1"/>
            </a:lvl1pPr>
            <a:lvl2pPr marL="1512006" indent="0">
              <a:buNone/>
              <a:defRPr sz="6614" b="1"/>
            </a:lvl2pPr>
            <a:lvl3pPr marL="3024012" indent="0">
              <a:buNone/>
              <a:defRPr sz="5953" b="1"/>
            </a:lvl3pPr>
            <a:lvl4pPr marL="4536018" indent="0">
              <a:buNone/>
              <a:defRPr sz="5291" b="1"/>
            </a:lvl4pPr>
            <a:lvl5pPr marL="6048024" indent="0">
              <a:buNone/>
              <a:defRPr sz="5291" b="1"/>
            </a:lvl5pPr>
            <a:lvl6pPr marL="7560031" indent="0">
              <a:buNone/>
              <a:defRPr sz="5291" b="1"/>
            </a:lvl6pPr>
            <a:lvl7pPr marL="9072037" indent="0">
              <a:buNone/>
              <a:defRPr sz="5291" b="1"/>
            </a:lvl7pPr>
            <a:lvl8pPr marL="10584043" indent="0">
              <a:buNone/>
              <a:defRPr sz="5291" b="1"/>
            </a:lvl8pPr>
            <a:lvl9pPr marL="12096049" indent="0">
              <a:buNone/>
              <a:defRPr sz="5291" b="1"/>
            </a:lvl9pPr>
          </a:lstStyle>
          <a:p>
            <a:pPr lvl="0"/>
            <a:r>
              <a:rPr lang="nl-NL" smtClean="0"/>
              <a:t>Klik om de tekststijl van het model te bewerken</a:t>
            </a:r>
          </a:p>
        </p:txBody>
      </p:sp>
      <p:sp>
        <p:nvSpPr>
          <p:cNvPr id="4" name="Content Placeholder 3"/>
          <p:cNvSpPr>
            <a:spLocks noGrp="1"/>
          </p:cNvSpPr>
          <p:nvPr>
            <p:ph sz="half" idx="2"/>
          </p:nvPr>
        </p:nvSpPr>
        <p:spPr>
          <a:xfrm>
            <a:off x="2082962" y="15516968"/>
            <a:ext cx="12793057" cy="22823123"/>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15309148" y="10413482"/>
            <a:ext cx="12856061" cy="5103486"/>
          </a:xfrm>
        </p:spPr>
        <p:txBody>
          <a:bodyPr anchor="b"/>
          <a:lstStyle>
            <a:lvl1pPr marL="0" indent="0">
              <a:buNone/>
              <a:defRPr sz="7937" b="1"/>
            </a:lvl1pPr>
            <a:lvl2pPr marL="1512006" indent="0">
              <a:buNone/>
              <a:defRPr sz="6614" b="1"/>
            </a:lvl2pPr>
            <a:lvl3pPr marL="3024012" indent="0">
              <a:buNone/>
              <a:defRPr sz="5953" b="1"/>
            </a:lvl3pPr>
            <a:lvl4pPr marL="4536018" indent="0">
              <a:buNone/>
              <a:defRPr sz="5291" b="1"/>
            </a:lvl4pPr>
            <a:lvl5pPr marL="6048024" indent="0">
              <a:buNone/>
              <a:defRPr sz="5291" b="1"/>
            </a:lvl5pPr>
            <a:lvl6pPr marL="7560031" indent="0">
              <a:buNone/>
              <a:defRPr sz="5291" b="1"/>
            </a:lvl6pPr>
            <a:lvl7pPr marL="9072037" indent="0">
              <a:buNone/>
              <a:defRPr sz="5291" b="1"/>
            </a:lvl7pPr>
            <a:lvl8pPr marL="10584043" indent="0">
              <a:buNone/>
              <a:defRPr sz="5291" b="1"/>
            </a:lvl8pPr>
            <a:lvl9pPr marL="12096049" indent="0">
              <a:buNone/>
              <a:defRPr sz="5291" b="1"/>
            </a:lvl9pPr>
          </a:lstStyle>
          <a:p>
            <a:pPr lvl="0"/>
            <a:r>
              <a:rPr lang="nl-NL" smtClean="0"/>
              <a:t>Klik om de tekststijl van het model te bewerken</a:t>
            </a:r>
          </a:p>
        </p:txBody>
      </p:sp>
      <p:sp>
        <p:nvSpPr>
          <p:cNvPr id="6" name="Content Placeholder 5"/>
          <p:cNvSpPr>
            <a:spLocks noGrp="1"/>
          </p:cNvSpPr>
          <p:nvPr>
            <p:ph sz="quarter" idx="4"/>
          </p:nvPr>
        </p:nvSpPr>
        <p:spPr>
          <a:xfrm>
            <a:off x="15309148" y="15516968"/>
            <a:ext cx="12856061" cy="22823123"/>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42B91AAF-AB33-D046-8341-347AB90952A6}" type="datetimeFigureOut">
              <a:rPr lang="nl-NL" smtClean="0"/>
              <a:t>2-3-2020</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6AAD4195-F3EE-7A45-8C40-17AA3F2A6D1D}" type="slidenum">
              <a:rPr lang="nl-NL" smtClean="0"/>
              <a:t>‹#›</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Titelstijl van model bewerken</a:t>
            </a:r>
            <a:endParaRPr lang="en-US" dirty="0"/>
          </a:p>
        </p:txBody>
      </p:sp>
      <p:sp>
        <p:nvSpPr>
          <p:cNvPr id="3" name="Date Placeholder 2"/>
          <p:cNvSpPr>
            <a:spLocks noGrp="1"/>
          </p:cNvSpPr>
          <p:nvPr>
            <p:ph type="dt" sz="half" idx="10"/>
          </p:nvPr>
        </p:nvSpPr>
        <p:spPr/>
        <p:txBody>
          <a:bodyPr/>
          <a:lstStyle/>
          <a:p>
            <a:fld id="{42B91AAF-AB33-D046-8341-347AB90952A6}" type="datetimeFigureOut">
              <a:rPr lang="nl-NL" smtClean="0"/>
              <a:t>2-3-2020</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6AAD4195-F3EE-7A45-8C40-17AA3F2A6D1D}" type="slidenum">
              <a:rPr lang="nl-NL" smtClean="0"/>
              <a:t>‹#›</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B91AAF-AB33-D046-8341-347AB90952A6}" type="datetimeFigureOut">
              <a:rPr lang="nl-NL" smtClean="0"/>
              <a:t>2-3-2020</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6AAD4195-F3EE-7A45-8C40-17AA3F2A6D1D}" type="slidenum">
              <a:rPr lang="nl-NL" smtClean="0"/>
              <a:t>‹#›</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2082959" y="2831994"/>
            <a:ext cx="9753280" cy="9911980"/>
          </a:xfrm>
        </p:spPr>
        <p:txBody>
          <a:bodyPr anchor="b"/>
          <a:lstStyle>
            <a:lvl1pPr>
              <a:defRPr sz="10583"/>
            </a:lvl1pPr>
          </a:lstStyle>
          <a:p>
            <a:r>
              <a:rPr lang="nl-NL" smtClean="0"/>
              <a:t>Titelstijl van model bewerken</a:t>
            </a:r>
            <a:endParaRPr lang="en-US" dirty="0"/>
          </a:p>
        </p:txBody>
      </p:sp>
      <p:sp>
        <p:nvSpPr>
          <p:cNvPr id="3" name="Content Placeholder 2"/>
          <p:cNvSpPr>
            <a:spLocks noGrp="1"/>
          </p:cNvSpPr>
          <p:nvPr>
            <p:ph idx="1"/>
          </p:nvPr>
        </p:nvSpPr>
        <p:spPr>
          <a:xfrm>
            <a:off x="12856061" y="6116330"/>
            <a:ext cx="15309146" cy="30188272"/>
          </a:xfrm>
        </p:spPr>
        <p:txBody>
          <a:bodyPr/>
          <a:lstStyle>
            <a:lvl1pPr>
              <a:defRPr sz="10583"/>
            </a:lvl1pPr>
            <a:lvl2pPr>
              <a:defRPr sz="9260"/>
            </a:lvl2pPr>
            <a:lvl3pPr>
              <a:defRPr sz="7937"/>
            </a:lvl3pPr>
            <a:lvl4pPr>
              <a:defRPr sz="6614"/>
            </a:lvl4pPr>
            <a:lvl5pPr>
              <a:defRPr sz="6614"/>
            </a:lvl5pPr>
            <a:lvl6pPr>
              <a:defRPr sz="6614"/>
            </a:lvl6pPr>
            <a:lvl7pPr>
              <a:defRPr sz="6614"/>
            </a:lvl7pPr>
            <a:lvl8pPr>
              <a:defRPr sz="6614"/>
            </a:lvl8pPr>
            <a:lvl9pPr>
              <a:defRPr sz="6614"/>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2082959" y="12743974"/>
            <a:ext cx="9753280" cy="23609788"/>
          </a:xfrm>
        </p:spPr>
        <p:txBody>
          <a:bodyPr/>
          <a:lstStyle>
            <a:lvl1pPr marL="0" indent="0">
              <a:buNone/>
              <a:defRPr sz="5291"/>
            </a:lvl1pPr>
            <a:lvl2pPr marL="1512006" indent="0">
              <a:buNone/>
              <a:defRPr sz="4630"/>
            </a:lvl2pPr>
            <a:lvl3pPr marL="3024012" indent="0">
              <a:buNone/>
              <a:defRPr sz="3969"/>
            </a:lvl3pPr>
            <a:lvl4pPr marL="4536018" indent="0">
              <a:buNone/>
              <a:defRPr sz="3307"/>
            </a:lvl4pPr>
            <a:lvl5pPr marL="6048024" indent="0">
              <a:buNone/>
              <a:defRPr sz="3307"/>
            </a:lvl5pPr>
            <a:lvl6pPr marL="7560031" indent="0">
              <a:buNone/>
              <a:defRPr sz="3307"/>
            </a:lvl6pPr>
            <a:lvl7pPr marL="9072037" indent="0">
              <a:buNone/>
              <a:defRPr sz="3307"/>
            </a:lvl7pPr>
            <a:lvl8pPr marL="10584043" indent="0">
              <a:buNone/>
              <a:defRPr sz="3307"/>
            </a:lvl8pPr>
            <a:lvl9pPr marL="12096049" indent="0">
              <a:buNone/>
              <a:defRPr sz="3307"/>
            </a:lvl9pPr>
          </a:lstStyle>
          <a:p>
            <a:pPr lvl="0"/>
            <a:r>
              <a:rPr lang="nl-NL" smtClean="0"/>
              <a:t>Klik om de tekststijl van het model te bewerken</a:t>
            </a:r>
          </a:p>
        </p:txBody>
      </p:sp>
      <p:sp>
        <p:nvSpPr>
          <p:cNvPr id="5" name="Date Placeholder 4"/>
          <p:cNvSpPr>
            <a:spLocks noGrp="1"/>
          </p:cNvSpPr>
          <p:nvPr>
            <p:ph type="dt" sz="half" idx="10"/>
          </p:nvPr>
        </p:nvSpPr>
        <p:spPr/>
        <p:txBody>
          <a:bodyPr/>
          <a:lstStyle/>
          <a:p>
            <a:fld id="{42B91AAF-AB33-D046-8341-347AB90952A6}" type="datetimeFigureOut">
              <a:rPr lang="nl-NL" smtClean="0"/>
              <a:t>2-3-2020</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6AAD4195-F3EE-7A45-8C40-17AA3F2A6D1D}" type="slidenum">
              <a:rPr lang="nl-NL" smtClean="0"/>
              <a:t>‹#›</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2082959" y="2831994"/>
            <a:ext cx="9753280" cy="9911980"/>
          </a:xfrm>
        </p:spPr>
        <p:txBody>
          <a:bodyPr anchor="b"/>
          <a:lstStyle>
            <a:lvl1pPr>
              <a:defRPr sz="10583"/>
            </a:lvl1pPr>
          </a:lstStyle>
          <a:p>
            <a:r>
              <a:rPr lang="nl-NL" smtClean="0"/>
              <a:t>Titelstijl van model bewerken</a:t>
            </a:r>
            <a:endParaRPr lang="en-US" dirty="0"/>
          </a:p>
        </p:txBody>
      </p:sp>
      <p:sp>
        <p:nvSpPr>
          <p:cNvPr id="3" name="Picture Placeholder 2"/>
          <p:cNvSpPr>
            <a:spLocks noGrp="1" noChangeAspect="1"/>
          </p:cNvSpPr>
          <p:nvPr>
            <p:ph type="pic" idx="1"/>
          </p:nvPr>
        </p:nvSpPr>
        <p:spPr>
          <a:xfrm>
            <a:off x="12856061" y="6116330"/>
            <a:ext cx="15309146" cy="30188272"/>
          </a:xfrm>
        </p:spPr>
        <p:txBody>
          <a:bodyPr anchor="t"/>
          <a:lstStyle>
            <a:lvl1pPr marL="0" indent="0">
              <a:buNone/>
              <a:defRPr sz="10583"/>
            </a:lvl1pPr>
            <a:lvl2pPr marL="1512006" indent="0">
              <a:buNone/>
              <a:defRPr sz="9260"/>
            </a:lvl2pPr>
            <a:lvl3pPr marL="3024012" indent="0">
              <a:buNone/>
              <a:defRPr sz="7937"/>
            </a:lvl3pPr>
            <a:lvl4pPr marL="4536018" indent="0">
              <a:buNone/>
              <a:defRPr sz="6614"/>
            </a:lvl4pPr>
            <a:lvl5pPr marL="6048024" indent="0">
              <a:buNone/>
              <a:defRPr sz="6614"/>
            </a:lvl5pPr>
            <a:lvl6pPr marL="7560031" indent="0">
              <a:buNone/>
              <a:defRPr sz="6614"/>
            </a:lvl6pPr>
            <a:lvl7pPr marL="9072037" indent="0">
              <a:buNone/>
              <a:defRPr sz="6614"/>
            </a:lvl7pPr>
            <a:lvl8pPr marL="10584043" indent="0">
              <a:buNone/>
              <a:defRPr sz="6614"/>
            </a:lvl8pPr>
            <a:lvl9pPr marL="12096049" indent="0">
              <a:buNone/>
              <a:defRPr sz="6614"/>
            </a:lvl9pPr>
          </a:lstStyle>
          <a:p>
            <a:r>
              <a:rPr lang="nl-NL" smtClean="0"/>
              <a:t>Sleep de afbeelding naar de tijdelijke aanduiding of klik op het pictogram als u een afbeelding wilt toevoegen</a:t>
            </a:r>
            <a:endParaRPr lang="en-US" dirty="0"/>
          </a:p>
        </p:txBody>
      </p:sp>
      <p:sp>
        <p:nvSpPr>
          <p:cNvPr id="4" name="Text Placeholder 3"/>
          <p:cNvSpPr>
            <a:spLocks noGrp="1"/>
          </p:cNvSpPr>
          <p:nvPr>
            <p:ph type="body" sz="half" idx="2"/>
          </p:nvPr>
        </p:nvSpPr>
        <p:spPr>
          <a:xfrm>
            <a:off x="2082959" y="12743974"/>
            <a:ext cx="9753280" cy="23609788"/>
          </a:xfrm>
        </p:spPr>
        <p:txBody>
          <a:bodyPr/>
          <a:lstStyle>
            <a:lvl1pPr marL="0" indent="0">
              <a:buNone/>
              <a:defRPr sz="5291"/>
            </a:lvl1pPr>
            <a:lvl2pPr marL="1512006" indent="0">
              <a:buNone/>
              <a:defRPr sz="4630"/>
            </a:lvl2pPr>
            <a:lvl3pPr marL="3024012" indent="0">
              <a:buNone/>
              <a:defRPr sz="3969"/>
            </a:lvl3pPr>
            <a:lvl4pPr marL="4536018" indent="0">
              <a:buNone/>
              <a:defRPr sz="3307"/>
            </a:lvl4pPr>
            <a:lvl5pPr marL="6048024" indent="0">
              <a:buNone/>
              <a:defRPr sz="3307"/>
            </a:lvl5pPr>
            <a:lvl6pPr marL="7560031" indent="0">
              <a:buNone/>
              <a:defRPr sz="3307"/>
            </a:lvl6pPr>
            <a:lvl7pPr marL="9072037" indent="0">
              <a:buNone/>
              <a:defRPr sz="3307"/>
            </a:lvl7pPr>
            <a:lvl8pPr marL="10584043" indent="0">
              <a:buNone/>
              <a:defRPr sz="3307"/>
            </a:lvl8pPr>
            <a:lvl9pPr marL="12096049" indent="0">
              <a:buNone/>
              <a:defRPr sz="3307"/>
            </a:lvl9pPr>
          </a:lstStyle>
          <a:p>
            <a:pPr lvl="0"/>
            <a:r>
              <a:rPr lang="nl-NL" smtClean="0"/>
              <a:t>Klik om de tekststijl van het model te bewerken</a:t>
            </a:r>
          </a:p>
        </p:txBody>
      </p:sp>
      <p:sp>
        <p:nvSpPr>
          <p:cNvPr id="5" name="Date Placeholder 4"/>
          <p:cNvSpPr>
            <a:spLocks noGrp="1"/>
          </p:cNvSpPr>
          <p:nvPr>
            <p:ph type="dt" sz="half" idx="10"/>
          </p:nvPr>
        </p:nvSpPr>
        <p:spPr/>
        <p:txBody>
          <a:bodyPr/>
          <a:lstStyle/>
          <a:p>
            <a:fld id="{42B91AAF-AB33-D046-8341-347AB90952A6}" type="datetimeFigureOut">
              <a:rPr lang="nl-NL" smtClean="0"/>
              <a:t>2-3-2020</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6AAD4195-F3EE-7A45-8C40-17AA3F2A6D1D}" type="slidenum">
              <a:rPr lang="nl-NL" smtClean="0"/>
              <a:t>‹#›</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79020" y="2261671"/>
            <a:ext cx="26082248" cy="8210820"/>
          </a:xfrm>
          <a:prstGeom prst="rect">
            <a:avLst/>
          </a:prstGeom>
        </p:spPr>
        <p:txBody>
          <a:bodyPr vert="horz" lIns="91440" tIns="45720" rIns="91440" bIns="45720" rtlCol="0" anchor="ctr">
            <a:normAutofit/>
          </a:bodyPr>
          <a:lstStyle/>
          <a:p>
            <a:r>
              <a:rPr lang="nl-NL" smtClean="0"/>
              <a:t>Titelstijl van model bewerken</a:t>
            </a:r>
            <a:endParaRPr lang="en-US" dirty="0"/>
          </a:p>
        </p:txBody>
      </p:sp>
      <p:sp>
        <p:nvSpPr>
          <p:cNvPr id="3" name="Text Placeholder 2"/>
          <p:cNvSpPr>
            <a:spLocks noGrp="1"/>
          </p:cNvSpPr>
          <p:nvPr>
            <p:ph type="body" idx="1"/>
          </p:nvPr>
        </p:nvSpPr>
        <p:spPr>
          <a:xfrm>
            <a:off x="2079020" y="11308310"/>
            <a:ext cx="26082248" cy="26953115"/>
          </a:xfrm>
          <a:prstGeom prst="rect">
            <a:avLst/>
          </a:prstGeom>
        </p:spPr>
        <p:txBody>
          <a:bodyPr vert="horz" lIns="91440" tIns="45720" rIns="91440" bIns="45720" rtlCol="0">
            <a:normAutofit/>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2079020" y="39372595"/>
            <a:ext cx="6804065" cy="2261662"/>
          </a:xfrm>
          <a:prstGeom prst="rect">
            <a:avLst/>
          </a:prstGeom>
        </p:spPr>
        <p:txBody>
          <a:bodyPr vert="horz" lIns="91440" tIns="45720" rIns="91440" bIns="45720" rtlCol="0" anchor="ctr"/>
          <a:lstStyle>
            <a:lvl1pPr algn="l">
              <a:defRPr sz="3969">
                <a:solidFill>
                  <a:schemeClr val="tx1">
                    <a:tint val="75000"/>
                  </a:schemeClr>
                </a:solidFill>
              </a:defRPr>
            </a:lvl1pPr>
          </a:lstStyle>
          <a:p>
            <a:fld id="{42B91AAF-AB33-D046-8341-347AB90952A6}" type="datetimeFigureOut">
              <a:rPr lang="nl-NL" smtClean="0"/>
              <a:t>2-3-2020</a:t>
            </a:fld>
            <a:endParaRPr lang="nl-NL"/>
          </a:p>
        </p:txBody>
      </p:sp>
      <p:sp>
        <p:nvSpPr>
          <p:cNvPr id="5" name="Footer Placeholder 4"/>
          <p:cNvSpPr>
            <a:spLocks noGrp="1"/>
          </p:cNvSpPr>
          <p:nvPr>
            <p:ph type="ftr" sz="quarter" idx="3"/>
          </p:nvPr>
        </p:nvSpPr>
        <p:spPr>
          <a:xfrm>
            <a:off x="10017096" y="39372595"/>
            <a:ext cx="10206097" cy="2261662"/>
          </a:xfrm>
          <a:prstGeom prst="rect">
            <a:avLst/>
          </a:prstGeom>
        </p:spPr>
        <p:txBody>
          <a:bodyPr vert="horz" lIns="91440" tIns="45720" rIns="91440" bIns="45720" rtlCol="0" anchor="ctr"/>
          <a:lstStyle>
            <a:lvl1pPr algn="ctr">
              <a:defRPr sz="3969">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21357203" y="39372595"/>
            <a:ext cx="6804065" cy="2261662"/>
          </a:xfrm>
          <a:prstGeom prst="rect">
            <a:avLst/>
          </a:prstGeom>
        </p:spPr>
        <p:txBody>
          <a:bodyPr vert="horz" lIns="91440" tIns="45720" rIns="91440" bIns="45720" rtlCol="0" anchor="ctr"/>
          <a:lstStyle>
            <a:lvl1pPr algn="r">
              <a:defRPr sz="3969">
                <a:solidFill>
                  <a:schemeClr val="tx1">
                    <a:tint val="75000"/>
                  </a:schemeClr>
                </a:solidFill>
              </a:defRPr>
            </a:lvl1pPr>
          </a:lstStyle>
          <a:p>
            <a:fld id="{6AAD4195-F3EE-7A45-8C40-17AA3F2A6D1D}" type="slidenum">
              <a:rPr lang="nl-NL" smtClean="0"/>
              <a:t>‹#›</a:t>
            </a:fld>
            <a:endParaRPr lang="nl-NL"/>
          </a:p>
        </p:txBody>
      </p:sp>
    </p:spTree>
    <p:extLst>
      <p:ext uri="{BB962C8B-B14F-4D97-AF65-F5344CB8AC3E}">
        <p14:creationId xmlns:p14="http://schemas.microsoft.com/office/powerpoint/2010/main" val="2591812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024012" rtl="0" eaLnBrk="1" latinLnBrk="0" hangingPunct="1">
        <a:lnSpc>
          <a:spcPct val="90000"/>
        </a:lnSpc>
        <a:spcBef>
          <a:spcPct val="0"/>
        </a:spcBef>
        <a:buNone/>
        <a:defRPr sz="14551" kern="1200">
          <a:solidFill>
            <a:schemeClr val="tx1"/>
          </a:solidFill>
          <a:latin typeface="+mj-lt"/>
          <a:ea typeface="+mj-ea"/>
          <a:cs typeface="+mj-cs"/>
        </a:defRPr>
      </a:lvl1pPr>
    </p:titleStyle>
    <p:bodyStyle>
      <a:lvl1pPr marL="756003" indent="-756003" algn="l" defTabSz="3024012" rtl="0" eaLnBrk="1" latinLnBrk="0" hangingPunct="1">
        <a:lnSpc>
          <a:spcPct val="90000"/>
        </a:lnSpc>
        <a:spcBef>
          <a:spcPts val="3307"/>
        </a:spcBef>
        <a:buFont typeface="Arial" panose="020B0604020202020204" pitchFamily="34" charset="0"/>
        <a:buChar char="•"/>
        <a:defRPr sz="9260" kern="1200">
          <a:solidFill>
            <a:schemeClr val="tx1"/>
          </a:solidFill>
          <a:latin typeface="+mn-lt"/>
          <a:ea typeface="+mn-ea"/>
          <a:cs typeface="+mn-cs"/>
        </a:defRPr>
      </a:lvl1pPr>
      <a:lvl2pPr marL="2268009" indent="-756003" algn="l" defTabSz="3024012" rtl="0" eaLnBrk="1" latinLnBrk="0" hangingPunct="1">
        <a:lnSpc>
          <a:spcPct val="90000"/>
        </a:lnSpc>
        <a:spcBef>
          <a:spcPts val="1654"/>
        </a:spcBef>
        <a:buFont typeface="Arial" panose="020B0604020202020204" pitchFamily="34" charset="0"/>
        <a:buChar char="•"/>
        <a:defRPr sz="7937" kern="1200">
          <a:solidFill>
            <a:schemeClr val="tx1"/>
          </a:solidFill>
          <a:latin typeface="+mn-lt"/>
          <a:ea typeface="+mn-ea"/>
          <a:cs typeface="+mn-cs"/>
        </a:defRPr>
      </a:lvl2pPr>
      <a:lvl3pPr marL="3780015" indent="-756003" algn="l" defTabSz="3024012" rtl="0" eaLnBrk="1" latinLnBrk="0" hangingPunct="1">
        <a:lnSpc>
          <a:spcPct val="90000"/>
        </a:lnSpc>
        <a:spcBef>
          <a:spcPts val="1654"/>
        </a:spcBef>
        <a:buFont typeface="Arial" panose="020B0604020202020204" pitchFamily="34" charset="0"/>
        <a:buChar char="•"/>
        <a:defRPr sz="6614" kern="1200">
          <a:solidFill>
            <a:schemeClr val="tx1"/>
          </a:solidFill>
          <a:latin typeface="+mn-lt"/>
          <a:ea typeface="+mn-ea"/>
          <a:cs typeface="+mn-cs"/>
        </a:defRPr>
      </a:lvl3pPr>
      <a:lvl4pPr marL="5292021" indent="-756003" algn="l" defTabSz="3024012" rtl="0" eaLnBrk="1" latinLnBrk="0" hangingPunct="1">
        <a:lnSpc>
          <a:spcPct val="90000"/>
        </a:lnSpc>
        <a:spcBef>
          <a:spcPts val="1654"/>
        </a:spcBef>
        <a:buFont typeface="Arial" panose="020B0604020202020204" pitchFamily="34" charset="0"/>
        <a:buChar char="•"/>
        <a:defRPr sz="5953" kern="1200">
          <a:solidFill>
            <a:schemeClr val="tx1"/>
          </a:solidFill>
          <a:latin typeface="+mn-lt"/>
          <a:ea typeface="+mn-ea"/>
          <a:cs typeface="+mn-cs"/>
        </a:defRPr>
      </a:lvl4pPr>
      <a:lvl5pPr marL="6804028" indent="-756003" algn="l" defTabSz="3024012" rtl="0" eaLnBrk="1" latinLnBrk="0" hangingPunct="1">
        <a:lnSpc>
          <a:spcPct val="90000"/>
        </a:lnSpc>
        <a:spcBef>
          <a:spcPts val="1654"/>
        </a:spcBef>
        <a:buFont typeface="Arial" panose="020B0604020202020204" pitchFamily="34" charset="0"/>
        <a:buChar char="•"/>
        <a:defRPr sz="5953" kern="1200">
          <a:solidFill>
            <a:schemeClr val="tx1"/>
          </a:solidFill>
          <a:latin typeface="+mn-lt"/>
          <a:ea typeface="+mn-ea"/>
          <a:cs typeface="+mn-cs"/>
        </a:defRPr>
      </a:lvl5pPr>
      <a:lvl6pPr marL="8316034" indent="-756003" algn="l" defTabSz="3024012" rtl="0" eaLnBrk="1" latinLnBrk="0" hangingPunct="1">
        <a:lnSpc>
          <a:spcPct val="90000"/>
        </a:lnSpc>
        <a:spcBef>
          <a:spcPts val="1654"/>
        </a:spcBef>
        <a:buFont typeface="Arial" panose="020B0604020202020204" pitchFamily="34" charset="0"/>
        <a:buChar char="•"/>
        <a:defRPr sz="5953" kern="1200">
          <a:solidFill>
            <a:schemeClr val="tx1"/>
          </a:solidFill>
          <a:latin typeface="+mn-lt"/>
          <a:ea typeface="+mn-ea"/>
          <a:cs typeface="+mn-cs"/>
        </a:defRPr>
      </a:lvl6pPr>
      <a:lvl7pPr marL="9828040" indent="-756003" algn="l" defTabSz="3024012" rtl="0" eaLnBrk="1" latinLnBrk="0" hangingPunct="1">
        <a:lnSpc>
          <a:spcPct val="90000"/>
        </a:lnSpc>
        <a:spcBef>
          <a:spcPts val="1654"/>
        </a:spcBef>
        <a:buFont typeface="Arial" panose="020B0604020202020204" pitchFamily="34" charset="0"/>
        <a:buChar char="•"/>
        <a:defRPr sz="5953" kern="1200">
          <a:solidFill>
            <a:schemeClr val="tx1"/>
          </a:solidFill>
          <a:latin typeface="+mn-lt"/>
          <a:ea typeface="+mn-ea"/>
          <a:cs typeface="+mn-cs"/>
        </a:defRPr>
      </a:lvl7pPr>
      <a:lvl8pPr marL="11340046" indent="-756003" algn="l" defTabSz="3024012" rtl="0" eaLnBrk="1" latinLnBrk="0" hangingPunct="1">
        <a:lnSpc>
          <a:spcPct val="90000"/>
        </a:lnSpc>
        <a:spcBef>
          <a:spcPts val="1654"/>
        </a:spcBef>
        <a:buFont typeface="Arial" panose="020B0604020202020204" pitchFamily="34" charset="0"/>
        <a:buChar char="•"/>
        <a:defRPr sz="5953" kern="1200">
          <a:solidFill>
            <a:schemeClr val="tx1"/>
          </a:solidFill>
          <a:latin typeface="+mn-lt"/>
          <a:ea typeface="+mn-ea"/>
          <a:cs typeface="+mn-cs"/>
        </a:defRPr>
      </a:lvl8pPr>
      <a:lvl9pPr marL="12852052" indent="-756003" algn="l" defTabSz="3024012" rtl="0" eaLnBrk="1" latinLnBrk="0" hangingPunct="1">
        <a:lnSpc>
          <a:spcPct val="90000"/>
        </a:lnSpc>
        <a:spcBef>
          <a:spcPts val="1654"/>
        </a:spcBef>
        <a:buFont typeface="Arial" panose="020B0604020202020204" pitchFamily="34" charset="0"/>
        <a:buChar char="•"/>
        <a:defRPr sz="5953" kern="1200">
          <a:solidFill>
            <a:schemeClr val="tx1"/>
          </a:solidFill>
          <a:latin typeface="+mn-lt"/>
          <a:ea typeface="+mn-ea"/>
          <a:cs typeface="+mn-cs"/>
        </a:defRPr>
      </a:lvl9pPr>
    </p:bodyStyle>
    <p:otherStyle>
      <a:defPPr>
        <a:defRPr lang="en-US"/>
      </a:defPPr>
      <a:lvl1pPr marL="0" algn="l" defTabSz="3024012" rtl="0" eaLnBrk="1" latinLnBrk="0" hangingPunct="1">
        <a:defRPr sz="5953" kern="1200">
          <a:solidFill>
            <a:schemeClr val="tx1"/>
          </a:solidFill>
          <a:latin typeface="+mn-lt"/>
          <a:ea typeface="+mn-ea"/>
          <a:cs typeface="+mn-cs"/>
        </a:defRPr>
      </a:lvl1pPr>
      <a:lvl2pPr marL="1512006" algn="l" defTabSz="3024012" rtl="0" eaLnBrk="1" latinLnBrk="0" hangingPunct="1">
        <a:defRPr sz="5953" kern="1200">
          <a:solidFill>
            <a:schemeClr val="tx1"/>
          </a:solidFill>
          <a:latin typeface="+mn-lt"/>
          <a:ea typeface="+mn-ea"/>
          <a:cs typeface="+mn-cs"/>
        </a:defRPr>
      </a:lvl2pPr>
      <a:lvl3pPr marL="3024012" algn="l" defTabSz="3024012" rtl="0" eaLnBrk="1" latinLnBrk="0" hangingPunct="1">
        <a:defRPr sz="5953" kern="1200">
          <a:solidFill>
            <a:schemeClr val="tx1"/>
          </a:solidFill>
          <a:latin typeface="+mn-lt"/>
          <a:ea typeface="+mn-ea"/>
          <a:cs typeface="+mn-cs"/>
        </a:defRPr>
      </a:lvl3pPr>
      <a:lvl4pPr marL="4536018" algn="l" defTabSz="3024012" rtl="0" eaLnBrk="1" latinLnBrk="0" hangingPunct="1">
        <a:defRPr sz="5953" kern="1200">
          <a:solidFill>
            <a:schemeClr val="tx1"/>
          </a:solidFill>
          <a:latin typeface="+mn-lt"/>
          <a:ea typeface="+mn-ea"/>
          <a:cs typeface="+mn-cs"/>
        </a:defRPr>
      </a:lvl4pPr>
      <a:lvl5pPr marL="6048024" algn="l" defTabSz="3024012" rtl="0" eaLnBrk="1" latinLnBrk="0" hangingPunct="1">
        <a:defRPr sz="5953" kern="1200">
          <a:solidFill>
            <a:schemeClr val="tx1"/>
          </a:solidFill>
          <a:latin typeface="+mn-lt"/>
          <a:ea typeface="+mn-ea"/>
          <a:cs typeface="+mn-cs"/>
        </a:defRPr>
      </a:lvl5pPr>
      <a:lvl6pPr marL="7560031" algn="l" defTabSz="3024012" rtl="0" eaLnBrk="1" latinLnBrk="0" hangingPunct="1">
        <a:defRPr sz="5953" kern="1200">
          <a:solidFill>
            <a:schemeClr val="tx1"/>
          </a:solidFill>
          <a:latin typeface="+mn-lt"/>
          <a:ea typeface="+mn-ea"/>
          <a:cs typeface="+mn-cs"/>
        </a:defRPr>
      </a:lvl6pPr>
      <a:lvl7pPr marL="9072037" algn="l" defTabSz="3024012" rtl="0" eaLnBrk="1" latinLnBrk="0" hangingPunct="1">
        <a:defRPr sz="5953" kern="1200">
          <a:solidFill>
            <a:schemeClr val="tx1"/>
          </a:solidFill>
          <a:latin typeface="+mn-lt"/>
          <a:ea typeface="+mn-ea"/>
          <a:cs typeface="+mn-cs"/>
        </a:defRPr>
      </a:lvl7pPr>
      <a:lvl8pPr marL="10584043" algn="l" defTabSz="3024012" rtl="0" eaLnBrk="1" latinLnBrk="0" hangingPunct="1">
        <a:defRPr sz="5953" kern="1200">
          <a:solidFill>
            <a:schemeClr val="tx1"/>
          </a:solidFill>
          <a:latin typeface="+mn-lt"/>
          <a:ea typeface="+mn-ea"/>
          <a:cs typeface="+mn-cs"/>
        </a:defRPr>
      </a:lvl8pPr>
      <a:lvl9pPr marL="12096049" algn="l" defTabSz="3024012" rtl="0" eaLnBrk="1" latinLnBrk="0" hangingPunct="1">
        <a:defRPr sz="595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chart" Target="../charts/char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148758" y="1228704"/>
            <a:ext cx="7091530" cy="2480514"/>
          </a:xfrm>
          <a:prstGeom prst="rect">
            <a:avLst/>
          </a:prstGeom>
        </p:spPr>
      </p:pic>
      <p:sp>
        <p:nvSpPr>
          <p:cNvPr id="3" name="Ondertitel 2"/>
          <p:cNvSpPr>
            <a:spLocks noGrp="1"/>
          </p:cNvSpPr>
          <p:nvPr>
            <p:ph type="subTitle" idx="1"/>
          </p:nvPr>
        </p:nvSpPr>
        <p:spPr>
          <a:xfrm>
            <a:off x="1575590" y="5114811"/>
            <a:ext cx="13597983" cy="12791386"/>
          </a:xfrm>
        </p:spPr>
        <p:txBody>
          <a:bodyPr>
            <a:normAutofit/>
          </a:bodyPr>
          <a:lstStyle/>
          <a:p>
            <a:pPr algn="l">
              <a:lnSpc>
                <a:spcPct val="100000"/>
              </a:lnSpc>
            </a:pPr>
            <a:r>
              <a:rPr lang="en-US" sz="3200" b="1" dirty="0">
                <a:solidFill>
                  <a:srgbClr val="EF7918"/>
                </a:solidFill>
              </a:rPr>
              <a:t>Physical functioning and social participation critically depend on our ability to move. Limitations in physical functioning are important to consider in healthy subjects and in diseased populations because of their widespread prevalence and their link to decreased quality of life, increased risk of disability, falls and fractures, depression and health care costs. </a:t>
            </a:r>
            <a:endParaRPr lang="en-US" sz="3200" dirty="0"/>
          </a:p>
          <a:p>
            <a:pPr algn="l">
              <a:lnSpc>
                <a:spcPct val="100000"/>
              </a:lnSpc>
            </a:pPr>
            <a:r>
              <a:rPr lang="en-US" sz="4000" dirty="0" smtClean="0">
                <a:solidFill>
                  <a:srgbClr val="0077BA"/>
                </a:solidFill>
              </a:rPr>
              <a:t>Subheading van </a:t>
            </a:r>
            <a:r>
              <a:rPr lang="en-US" sz="4000" dirty="0" err="1" smtClean="0">
                <a:solidFill>
                  <a:srgbClr val="0077BA"/>
                </a:solidFill>
              </a:rPr>
              <a:t>tekst</a:t>
            </a:r>
            <a:r>
              <a:rPr lang="en-US" sz="4000" dirty="0" smtClean="0">
                <a:solidFill>
                  <a:srgbClr val="0077BA"/>
                </a:solidFill>
              </a:rPr>
              <a:t/>
            </a:r>
            <a:br>
              <a:rPr lang="en-US" sz="4000" dirty="0" smtClean="0">
                <a:solidFill>
                  <a:srgbClr val="0077BA"/>
                </a:solidFill>
              </a:rPr>
            </a:br>
            <a:r>
              <a:rPr lang="en-US" sz="3200" dirty="0" smtClean="0"/>
              <a:t>Physical </a:t>
            </a:r>
            <a:r>
              <a:rPr lang="en-US" sz="3200" dirty="0"/>
              <a:t>functioning is multidimensional and a critical reflection on the assessment of physical functioning. Discussion of the outcomes in the aging and diseased populations is valuable for researchers within Amsterdam Movement Sciences. </a:t>
            </a:r>
          </a:p>
        </p:txBody>
      </p:sp>
      <p:sp>
        <p:nvSpPr>
          <p:cNvPr id="12" name="Rechthoek 11"/>
          <p:cNvSpPr/>
          <p:nvPr/>
        </p:nvSpPr>
        <p:spPr>
          <a:xfrm>
            <a:off x="1564381" y="2715144"/>
            <a:ext cx="23446973" cy="818686"/>
          </a:xfrm>
          <a:prstGeom prst="rect">
            <a:avLst/>
          </a:prstGeom>
        </p:spPr>
        <p:txBody>
          <a:bodyPr wrap="square">
            <a:spAutoFit/>
          </a:bodyPr>
          <a:lstStyle/>
          <a:p>
            <a:r>
              <a:rPr lang="en-GB" sz="4720" cap="all" dirty="0">
                <a:solidFill>
                  <a:srgbClr val="EF7918"/>
                </a:solidFill>
              </a:rPr>
              <a:t>Physical Functioning: </a:t>
            </a:r>
            <a:r>
              <a:rPr lang="en-GB" sz="4720" cap="all" dirty="0" smtClean="0">
                <a:solidFill>
                  <a:srgbClr val="EF7918"/>
                </a:solidFill>
              </a:rPr>
              <a:t>methods </a:t>
            </a:r>
            <a:r>
              <a:rPr lang="en-GB" sz="4720" cap="all" dirty="0">
                <a:solidFill>
                  <a:srgbClr val="EF7918"/>
                </a:solidFill>
              </a:rPr>
              <a:t>and outcomes in </a:t>
            </a:r>
            <a:r>
              <a:rPr lang="en-GB" sz="4720" cap="all" dirty="0" smtClean="0">
                <a:solidFill>
                  <a:srgbClr val="EF7918"/>
                </a:solidFill>
              </a:rPr>
              <a:t>health </a:t>
            </a:r>
            <a:r>
              <a:rPr lang="en-GB" sz="4720" cap="all" dirty="0">
                <a:solidFill>
                  <a:srgbClr val="EF7918"/>
                </a:solidFill>
              </a:rPr>
              <a:t>and disease</a:t>
            </a:r>
            <a:endParaRPr lang="nl-NL" sz="4720" cap="all" dirty="0">
              <a:solidFill>
                <a:srgbClr val="EF7918"/>
              </a:solidFill>
            </a:endParaRPr>
          </a:p>
        </p:txBody>
      </p:sp>
      <p:sp>
        <p:nvSpPr>
          <p:cNvPr id="16" name="Titel 10"/>
          <p:cNvSpPr txBox="1">
            <a:spLocks/>
          </p:cNvSpPr>
          <p:nvPr/>
        </p:nvSpPr>
        <p:spPr>
          <a:xfrm>
            <a:off x="1400757" y="1005118"/>
            <a:ext cx="24139985" cy="4079588"/>
          </a:xfrm>
          <a:prstGeom prst="rect">
            <a:avLst/>
          </a:prstGeom>
        </p:spPr>
        <p:txBody>
          <a:bodyPr vert="horz" lIns="91440" tIns="45720" rIns="91440" bIns="45720" rtlCol="0" anchor="t">
            <a:noAutofit/>
          </a:bodyPr>
          <a:lstStyle>
            <a:lvl1pPr algn="ctr" defTabSz="3024012" rtl="0" eaLnBrk="1" latinLnBrk="0" hangingPunct="1">
              <a:lnSpc>
                <a:spcPct val="90000"/>
              </a:lnSpc>
              <a:spcBef>
                <a:spcPct val="0"/>
              </a:spcBef>
              <a:buNone/>
              <a:defRPr sz="19843" kern="1200">
                <a:solidFill>
                  <a:schemeClr val="tx1"/>
                </a:solidFill>
                <a:latin typeface="+mj-lt"/>
                <a:ea typeface="+mj-ea"/>
                <a:cs typeface="+mj-cs"/>
              </a:defRPr>
            </a:lvl1pPr>
          </a:lstStyle>
          <a:p>
            <a:pPr algn="l">
              <a:lnSpc>
                <a:spcPts val="14060"/>
              </a:lnSpc>
            </a:pPr>
            <a:r>
              <a:rPr lang="en-GB" sz="11500" dirty="0">
                <a:solidFill>
                  <a:schemeClr val="bg1"/>
                </a:solidFill>
                <a:latin typeface="Calibri-Light" charset="0"/>
              </a:rPr>
              <a:t>Heading van </a:t>
            </a:r>
            <a:r>
              <a:rPr lang="en-GB" sz="11500" b="1" dirty="0" smtClean="0">
                <a:solidFill>
                  <a:srgbClr val="0077BA"/>
                </a:solidFill>
                <a:latin typeface="Calibri-Bold" charset="0"/>
              </a:rPr>
              <a:t>Title</a:t>
            </a:r>
            <a:r>
              <a:rPr lang="en-GB" sz="11500" b="1" dirty="0" smtClean="0">
                <a:solidFill>
                  <a:srgbClr val="0077BA"/>
                </a:solidFill>
                <a:latin typeface="Calibri-Bold" charset="0"/>
              </a:rPr>
              <a:t> </a:t>
            </a:r>
            <a:r>
              <a:rPr lang="en-GB" sz="11500" dirty="0" err="1" smtClean="0">
                <a:solidFill>
                  <a:schemeClr val="bg1"/>
                </a:solidFill>
                <a:latin typeface="Calibri-Light" charset="0"/>
              </a:rPr>
              <a:t>aankondiging</a:t>
            </a:r>
            <a:endParaRPr lang="en-GB" sz="11500" b="1" dirty="0">
              <a:solidFill>
                <a:schemeClr val="bg1"/>
              </a:solidFill>
            </a:endParaRPr>
          </a:p>
        </p:txBody>
      </p:sp>
      <p:sp>
        <p:nvSpPr>
          <p:cNvPr id="20" name="Ondertitel 2"/>
          <p:cNvSpPr txBox="1">
            <a:spLocks/>
          </p:cNvSpPr>
          <p:nvPr/>
        </p:nvSpPr>
        <p:spPr>
          <a:xfrm>
            <a:off x="1575590" y="11286395"/>
            <a:ext cx="13772275" cy="3942503"/>
          </a:xfrm>
          <a:prstGeom prst="rect">
            <a:avLst/>
          </a:prstGeom>
        </p:spPr>
        <p:txBody>
          <a:bodyPr vert="horz" lIns="91440" tIns="45720" rIns="91440" bIns="45720" rtlCol="0">
            <a:normAutofit/>
          </a:bodyPr>
          <a:lstStyle>
            <a:lvl1pPr marL="0" indent="0" algn="ctr" defTabSz="3024012" rtl="0" eaLnBrk="1" latinLnBrk="0" hangingPunct="1">
              <a:lnSpc>
                <a:spcPct val="90000"/>
              </a:lnSpc>
              <a:spcBef>
                <a:spcPts val="3307"/>
              </a:spcBef>
              <a:buFont typeface="Arial" panose="020B0604020202020204" pitchFamily="34" charset="0"/>
              <a:buNone/>
              <a:defRPr sz="7937" kern="1200">
                <a:solidFill>
                  <a:schemeClr val="tx1"/>
                </a:solidFill>
                <a:latin typeface="+mn-lt"/>
                <a:ea typeface="+mn-ea"/>
                <a:cs typeface="+mn-cs"/>
              </a:defRPr>
            </a:lvl1pPr>
            <a:lvl2pPr marL="1512006" indent="0" algn="ctr" defTabSz="3024012" rtl="0" eaLnBrk="1" latinLnBrk="0" hangingPunct="1">
              <a:lnSpc>
                <a:spcPct val="90000"/>
              </a:lnSpc>
              <a:spcBef>
                <a:spcPts val="1654"/>
              </a:spcBef>
              <a:buFont typeface="Arial" panose="020B0604020202020204" pitchFamily="34" charset="0"/>
              <a:buNone/>
              <a:defRPr sz="6614" kern="1200">
                <a:solidFill>
                  <a:schemeClr val="tx1"/>
                </a:solidFill>
                <a:latin typeface="+mn-lt"/>
                <a:ea typeface="+mn-ea"/>
                <a:cs typeface="+mn-cs"/>
              </a:defRPr>
            </a:lvl2pPr>
            <a:lvl3pPr marL="3024012" indent="0" algn="ctr" defTabSz="3024012" rtl="0" eaLnBrk="1" latinLnBrk="0" hangingPunct="1">
              <a:lnSpc>
                <a:spcPct val="90000"/>
              </a:lnSpc>
              <a:spcBef>
                <a:spcPts val="1654"/>
              </a:spcBef>
              <a:buFont typeface="Arial" panose="020B0604020202020204" pitchFamily="34" charset="0"/>
              <a:buNone/>
              <a:defRPr sz="5953" kern="1200">
                <a:solidFill>
                  <a:schemeClr val="tx1"/>
                </a:solidFill>
                <a:latin typeface="+mn-lt"/>
                <a:ea typeface="+mn-ea"/>
                <a:cs typeface="+mn-cs"/>
              </a:defRPr>
            </a:lvl3pPr>
            <a:lvl4pPr marL="4536018"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4pPr>
            <a:lvl5pPr marL="6048024"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5pPr>
            <a:lvl6pPr marL="7560031"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6pPr>
            <a:lvl7pPr marL="9072037"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7pPr>
            <a:lvl8pPr marL="10584043"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8pPr>
            <a:lvl9pPr marL="12096049"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9pPr>
          </a:lstStyle>
          <a:p>
            <a:pPr algn="l">
              <a:lnSpc>
                <a:spcPct val="100000"/>
              </a:lnSpc>
            </a:pPr>
            <a:r>
              <a:rPr lang="en-US" sz="4000" dirty="0">
                <a:solidFill>
                  <a:srgbClr val="0077BA"/>
                </a:solidFill>
              </a:rPr>
              <a:t>Subheading van </a:t>
            </a:r>
            <a:r>
              <a:rPr lang="en-US" sz="4000" dirty="0" err="1" smtClean="0">
                <a:solidFill>
                  <a:srgbClr val="0077BA"/>
                </a:solidFill>
              </a:rPr>
              <a:t>tekst</a:t>
            </a:r>
            <a:r>
              <a:rPr lang="en-US" sz="4000" dirty="0" smtClean="0">
                <a:solidFill>
                  <a:srgbClr val="0077BA"/>
                </a:solidFill>
              </a:rPr>
              <a:t/>
            </a:r>
            <a:br>
              <a:rPr lang="en-US" sz="4000" dirty="0" smtClean="0">
                <a:solidFill>
                  <a:srgbClr val="0077BA"/>
                </a:solidFill>
              </a:rPr>
            </a:br>
            <a:r>
              <a:rPr lang="en-US" sz="3200" dirty="0" smtClean="0"/>
              <a:t>Physical </a:t>
            </a:r>
            <a:r>
              <a:rPr lang="en-US" sz="3200" dirty="0"/>
              <a:t>functioning is multidimensional and a critical reflection on the assessment of physical functioning. Discussion of the outcomes in the aging and diseased populations </a:t>
            </a:r>
          </a:p>
        </p:txBody>
      </p:sp>
      <p:sp>
        <p:nvSpPr>
          <p:cNvPr id="21" name="Ondertitel 2"/>
          <p:cNvSpPr txBox="1">
            <a:spLocks/>
          </p:cNvSpPr>
          <p:nvPr/>
        </p:nvSpPr>
        <p:spPr>
          <a:xfrm>
            <a:off x="3452703" y="14152343"/>
            <a:ext cx="10532056" cy="1925890"/>
          </a:xfrm>
          <a:prstGeom prst="rect">
            <a:avLst/>
          </a:prstGeom>
        </p:spPr>
        <p:txBody>
          <a:bodyPr vert="horz" lIns="91440" tIns="45720" rIns="91440" bIns="45720" rtlCol="0">
            <a:normAutofit/>
          </a:bodyPr>
          <a:lstStyle>
            <a:lvl1pPr marL="0" indent="0" algn="ctr" defTabSz="3024012" rtl="0" eaLnBrk="1" latinLnBrk="0" hangingPunct="1">
              <a:lnSpc>
                <a:spcPct val="90000"/>
              </a:lnSpc>
              <a:spcBef>
                <a:spcPts val="3307"/>
              </a:spcBef>
              <a:buFont typeface="Arial" panose="020B0604020202020204" pitchFamily="34" charset="0"/>
              <a:buNone/>
              <a:defRPr sz="7937" kern="1200">
                <a:solidFill>
                  <a:schemeClr val="tx1"/>
                </a:solidFill>
                <a:latin typeface="+mn-lt"/>
                <a:ea typeface="+mn-ea"/>
                <a:cs typeface="+mn-cs"/>
              </a:defRPr>
            </a:lvl1pPr>
            <a:lvl2pPr marL="1512006" indent="0" algn="ctr" defTabSz="3024012" rtl="0" eaLnBrk="1" latinLnBrk="0" hangingPunct="1">
              <a:lnSpc>
                <a:spcPct val="90000"/>
              </a:lnSpc>
              <a:spcBef>
                <a:spcPts val="1654"/>
              </a:spcBef>
              <a:buFont typeface="Arial" panose="020B0604020202020204" pitchFamily="34" charset="0"/>
              <a:buNone/>
              <a:defRPr sz="6614" kern="1200">
                <a:solidFill>
                  <a:schemeClr val="tx1"/>
                </a:solidFill>
                <a:latin typeface="+mn-lt"/>
                <a:ea typeface="+mn-ea"/>
                <a:cs typeface="+mn-cs"/>
              </a:defRPr>
            </a:lvl2pPr>
            <a:lvl3pPr marL="3024012" indent="0" algn="ctr" defTabSz="3024012" rtl="0" eaLnBrk="1" latinLnBrk="0" hangingPunct="1">
              <a:lnSpc>
                <a:spcPct val="90000"/>
              </a:lnSpc>
              <a:spcBef>
                <a:spcPts val="1654"/>
              </a:spcBef>
              <a:buFont typeface="Arial" panose="020B0604020202020204" pitchFamily="34" charset="0"/>
              <a:buNone/>
              <a:defRPr sz="5953" kern="1200">
                <a:solidFill>
                  <a:schemeClr val="tx1"/>
                </a:solidFill>
                <a:latin typeface="+mn-lt"/>
                <a:ea typeface="+mn-ea"/>
                <a:cs typeface="+mn-cs"/>
              </a:defRPr>
            </a:lvl3pPr>
            <a:lvl4pPr marL="4536018"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4pPr>
            <a:lvl5pPr marL="6048024"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5pPr>
            <a:lvl6pPr marL="7560031"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6pPr>
            <a:lvl7pPr marL="9072037"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7pPr>
            <a:lvl8pPr marL="10584043"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8pPr>
            <a:lvl9pPr marL="12096049"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9pPr>
          </a:lstStyle>
          <a:p>
            <a:pPr algn="l">
              <a:lnSpc>
                <a:spcPct val="100000"/>
              </a:lnSpc>
            </a:pPr>
            <a:r>
              <a:rPr lang="en-US" sz="3600" dirty="0">
                <a:solidFill>
                  <a:srgbClr val="EF7918"/>
                </a:solidFill>
              </a:rPr>
              <a:t>Subheading van </a:t>
            </a:r>
            <a:r>
              <a:rPr lang="en-US" sz="3600" dirty="0" err="1" smtClean="0">
                <a:solidFill>
                  <a:srgbClr val="EF7918"/>
                </a:solidFill>
              </a:rPr>
              <a:t>tekst</a:t>
            </a:r>
            <a:r>
              <a:rPr lang="en-US" sz="3600" dirty="0" smtClean="0">
                <a:solidFill>
                  <a:srgbClr val="EF7918"/>
                </a:solidFill>
              </a:rPr>
              <a:t/>
            </a:r>
            <a:br>
              <a:rPr lang="en-US" sz="3600" dirty="0" smtClean="0">
                <a:solidFill>
                  <a:srgbClr val="EF7918"/>
                </a:solidFill>
              </a:rPr>
            </a:br>
            <a:r>
              <a:rPr lang="en-US" sz="2800" dirty="0" smtClean="0"/>
              <a:t>Physical </a:t>
            </a:r>
            <a:r>
              <a:rPr lang="en-US" sz="2800" dirty="0"/>
              <a:t>functioning is multidimensional and a critical reflection on the assessment of physical functioning. Discussion of the </a:t>
            </a:r>
            <a:r>
              <a:rPr lang="en-US" sz="2800" dirty="0" smtClean="0"/>
              <a:t>outcomes</a:t>
            </a:r>
            <a:endParaRPr lang="en-US" sz="2800" dirty="0"/>
          </a:p>
        </p:txBody>
      </p:sp>
      <p:pic>
        <p:nvPicPr>
          <p:cNvPr id="2" name="Afbeelding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45135" y="14059043"/>
            <a:ext cx="1603248" cy="1603248"/>
          </a:xfrm>
          <a:prstGeom prst="rect">
            <a:avLst/>
          </a:prstGeom>
        </p:spPr>
      </p:pic>
      <p:pic>
        <p:nvPicPr>
          <p:cNvPr id="5" name="Afbeelding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45135" y="18223921"/>
            <a:ext cx="1603248" cy="1603248"/>
          </a:xfrm>
          <a:prstGeom prst="rect">
            <a:avLst/>
          </a:prstGeom>
        </p:spPr>
      </p:pic>
      <p:pic>
        <p:nvPicPr>
          <p:cNvPr id="6" name="Afbeelding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45135" y="16135001"/>
            <a:ext cx="1603248" cy="1603248"/>
          </a:xfrm>
          <a:prstGeom prst="rect">
            <a:avLst/>
          </a:prstGeom>
        </p:spPr>
      </p:pic>
      <p:sp>
        <p:nvSpPr>
          <p:cNvPr id="22" name="Ondertitel 2"/>
          <p:cNvSpPr txBox="1">
            <a:spLocks/>
          </p:cNvSpPr>
          <p:nvPr/>
        </p:nvSpPr>
        <p:spPr>
          <a:xfrm>
            <a:off x="3452703" y="16300990"/>
            <a:ext cx="10532056" cy="1925890"/>
          </a:xfrm>
          <a:prstGeom prst="rect">
            <a:avLst/>
          </a:prstGeom>
        </p:spPr>
        <p:txBody>
          <a:bodyPr vert="horz" lIns="91440" tIns="45720" rIns="91440" bIns="45720" rtlCol="0">
            <a:normAutofit/>
          </a:bodyPr>
          <a:lstStyle>
            <a:lvl1pPr marL="0" indent="0" algn="ctr" defTabSz="3024012" rtl="0" eaLnBrk="1" latinLnBrk="0" hangingPunct="1">
              <a:lnSpc>
                <a:spcPct val="90000"/>
              </a:lnSpc>
              <a:spcBef>
                <a:spcPts val="3307"/>
              </a:spcBef>
              <a:buFont typeface="Arial" panose="020B0604020202020204" pitchFamily="34" charset="0"/>
              <a:buNone/>
              <a:defRPr sz="7937" kern="1200">
                <a:solidFill>
                  <a:schemeClr val="tx1"/>
                </a:solidFill>
                <a:latin typeface="+mn-lt"/>
                <a:ea typeface="+mn-ea"/>
                <a:cs typeface="+mn-cs"/>
              </a:defRPr>
            </a:lvl1pPr>
            <a:lvl2pPr marL="1512006" indent="0" algn="ctr" defTabSz="3024012" rtl="0" eaLnBrk="1" latinLnBrk="0" hangingPunct="1">
              <a:lnSpc>
                <a:spcPct val="90000"/>
              </a:lnSpc>
              <a:spcBef>
                <a:spcPts val="1654"/>
              </a:spcBef>
              <a:buFont typeface="Arial" panose="020B0604020202020204" pitchFamily="34" charset="0"/>
              <a:buNone/>
              <a:defRPr sz="6614" kern="1200">
                <a:solidFill>
                  <a:schemeClr val="tx1"/>
                </a:solidFill>
                <a:latin typeface="+mn-lt"/>
                <a:ea typeface="+mn-ea"/>
                <a:cs typeface="+mn-cs"/>
              </a:defRPr>
            </a:lvl2pPr>
            <a:lvl3pPr marL="3024012" indent="0" algn="ctr" defTabSz="3024012" rtl="0" eaLnBrk="1" latinLnBrk="0" hangingPunct="1">
              <a:lnSpc>
                <a:spcPct val="90000"/>
              </a:lnSpc>
              <a:spcBef>
                <a:spcPts val="1654"/>
              </a:spcBef>
              <a:buFont typeface="Arial" panose="020B0604020202020204" pitchFamily="34" charset="0"/>
              <a:buNone/>
              <a:defRPr sz="5953" kern="1200">
                <a:solidFill>
                  <a:schemeClr val="tx1"/>
                </a:solidFill>
                <a:latin typeface="+mn-lt"/>
                <a:ea typeface="+mn-ea"/>
                <a:cs typeface="+mn-cs"/>
              </a:defRPr>
            </a:lvl3pPr>
            <a:lvl4pPr marL="4536018"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4pPr>
            <a:lvl5pPr marL="6048024"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5pPr>
            <a:lvl6pPr marL="7560031"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6pPr>
            <a:lvl7pPr marL="9072037"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7pPr>
            <a:lvl8pPr marL="10584043"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8pPr>
            <a:lvl9pPr marL="12096049"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9pPr>
          </a:lstStyle>
          <a:p>
            <a:pPr algn="l">
              <a:lnSpc>
                <a:spcPct val="100000"/>
              </a:lnSpc>
            </a:pPr>
            <a:r>
              <a:rPr lang="en-US" sz="3600" dirty="0">
                <a:solidFill>
                  <a:srgbClr val="EF7918"/>
                </a:solidFill>
              </a:rPr>
              <a:t>Subheading van </a:t>
            </a:r>
            <a:r>
              <a:rPr lang="en-US" sz="3600" dirty="0" err="1" smtClean="0">
                <a:solidFill>
                  <a:srgbClr val="EF7918"/>
                </a:solidFill>
              </a:rPr>
              <a:t>tekst</a:t>
            </a:r>
            <a:r>
              <a:rPr lang="en-US" sz="3600" dirty="0" smtClean="0">
                <a:solidFill>
                  <a:srgbClr val="EF7918"/>
                </a:solidFill>
              </a:rPr>
              <a:t/>
            </a:r>
            <a:br>
              <a:rPr lang="en-US" sz="3600" dirty="0" smtClean="0">
                <a:solidFill>
                  <a:srgbClr val="EF7918"/>
                </a:solidFill>
              </a:rPr>
            </a:br>
            <a:r>
              <a:rPr lang="en-US" sz="2800" dirty="0" smtClean="0"/>
              <a:t>Physical </a:t>
            </a:r>
            <a:r>
              <a:rPr lang="en-US" sz="2800" dirty="0"/>
              <a:t>functioning is multidimensional and a critical reflection on the assessment of physical functioning. Discussion of the </a:t>
            </a:r>
            <a:r>
              <a:rPr lang="en-US" sz="2800" dirty="0" smtClean="0"/>
              <a:t>outcomes</a:t>
            </a:r>
            <a:endParaRPr lang="en-US" sz="2800" dirty="0"/>
          </a:p>
        </p:txBody>
      </p:sp>
      <p:sp>
        <p:nvSpPr>
          <p:cNvPr id="23" name="Ondertitel 2"/>
          <p:cNvSpPr txBox="1">
            <a:spLocks/>
          </p:cNvSpPr>
          <p:nvPr/>
        </p:nvSpPr>
        <p:spPr>
          <a:xfrm>
            <a:off x="3452703" y="18411799"/>
            <a:ext cx="10532056" cy="1925890"/>
          </a:xfrm>
          <a:prstGeom prst="rect">
            <a:avLst/>
          </a:prstGeom>
        </p:spPr>
        <p:txBody>
          <a:bodyPr vert="horz" lIns="91440" tIns="45720" rIns="91440" bIns="45720" rtlCol="0">
            <a:normAutofit/>
          </a:bodyPr>
          <a:lstStyle>
            <a:lvl1pPr marL="0" indent="0" algn="ctr" defTabSz="3024012" rtl="0" eaLnBrk="1" latinLnBrk="0" hangingPunct="1">
              <a:lnSpc>
                <a:spcPct val="90000"/>
              </a:lnSpc>
              <a:spcBef>
                <a:spcPts val="3307"/>
              </a:spcBef>
              <a:buFont typeface="Arial" panose="020B0604020202020204" pitchFamily="34" charset="0"/>
              <a:buNone/>
              <a:defRPr sz="7937" kern="1200">
                <a:solidFill>
                  <a:schemeClr val="tx1"/>
                </a:solidFill>
                <a:latin typeface="+mn-lt"/>
                <a:ea typeface="+mn-ea"/>
                <a:cs typeface="+mn-cs"/>
              </a:defRPr>
            </a:lvl1pPr>
            <a:lvl2pPr marL="1512006" indent="0" algn="ctr" defTabSz="3024012" rtl="0" eaLnBrk="1" latinLnBrk="0" hangingPunct="1">
              <a:lnSpc>
                <a:spcPct val="90000"/>
              </a:lnSpc>
              <a:spcBef>
                <a:spcPts val="1654"/>
              </a:spcBef>
              <a:buFont typeface="Arial" panose="020B0604020202020204" pitchFamily="34" charset="0"/>
              <a:buNone/>
              <a:defRPr sz="6614" kern="1200">
                <a:solidFill>
                  <a:schemeClr val="tx1"/>
                </a:solidFill>
                <a:latin typeface="+mn-lt"/>
                <a:ea typeface="+mn-ea"/>
                <a:cs typeface="+mn-cs"/>
              </a:defRPr>
            </a:lvl2pPr>
            <a:lvl3pPr marL="3024012" indent="0" algn="ctr" defTabSz="3024012" rtl="0" eaLnBrk="1" latinLnBrk="0" hangingPunct="1">
              <a:lnSpc>
                <a:spcPct val="90000"/>
              </a:lnSpc>
              <a:spcBef>
                <a:spcPts val="1654"/>
              </a:spcBef>
              <a:buFont typeface="Arial" panose="020B0604020202020204" pitchFamily="34" charset="0"/>
              <a:buNone/>
              <a:defRPr sz="5953" kern="1200">
                <a:solidFill>
                  <a:schemeClr val="tx1"/>
                </a:solidFill>
                <a:latin typeface="+mn-lt"/>
                <a:ea typeface="+mn-ea"/>
                <a:cs typeface="+mn-cs"/>
              </a:defRPr>
            </a:lvl3pPr>
            <a:lvl4pPr marL="4536018"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4pPr>
            <a:lvl5pPr marL="6048024"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5pPr>
            <a:lvl6pPr marL="7560031"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6pPr>
            <a:lvl7pPr marL="9072037"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7pPr>
            <a:lvl8pPr marL="10584043"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8pPr>
            <a:lvl9pPr marL="12096049"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9pPr>
          </a:lstStyle>
          <a:p>
            <a:pPr algn="l">
              <a:lnSpc>
                <a:spcPct val="100000"/>
              </a:lnSpc>
            </a:pPr>
            <a:r>
              <a:rPr lang="en-US" sz="3600" dirty="0">
                <a:solidFill>
                  <a:srgbClr val="EF7918"/>
                </a:solidFill>
              </a:rPr>
              <a:t>Subheading van </a:t>
            </a:r>
            <a:r>
              <a:rPr lang="en-US" sz="3600" dirty="0" err="1" smtClean="0">
                <a:solidFill>
                  <a:srgbClr val="EF7918"/>
                </a:solidFill>
              </a:rPr>
              <a:t>tekst</a:t>
            </a:r>
            <a:r>
              <a:rPr lang="en-US" sz="3600" dirty="0" smtClean="0">
                <a:solidFill>
                  <a:srgbClr val="EF7918"/>
                </a:solidFill>
              </a:rPr>
              <a:t/>
            </a:r>
            <a:br>
              <a:rPr lang="en-US" sz="3600" dirty="0" smtClean="0">
                <a:solidFill>
                  <a:srgbClr val="EF7918"/>
                </a:solidFill>
              </a:rPr>
            </a:br>
            <a:r>
              <a:rPr lang="en-US" sz="2800" dirty="0" smtClean="0"/>
              <a:t>Physical </a:t>
            </a:r>
            <a:r>
              <a:rPr lang="en-US" sz="2800" dirty="0"/>
              <a:t>functioning is multidimensional and a critical reflection on the assessment of physical functioning. Discussion of the </a:t>
            </a:r>
            <a:r>
              <a:rPr lang="en-US" sz="2800" dirty="0" smtClean="0"/>
              <a:t>outcomes</a:t>
            </a:r>
            <a:endParaRPr lang="en-US" sz="2800" dirty="0"/>
          </a:p>
        </p:txBody>
      </p:sp>
      <p:sp>
        <p:nvSpPr>
          <p:cNvPr id="25" name="Ondertitel 2"/>
          <p:cNvSpPr txBox="1">
            <a:spLocks/>
          </p:cNvSpPr>
          <p:nvPr/>
        </p:nvSpPr>
        <p:spPr>
          <a:xfrm>
            <a:off x="15901222" y="8560212"/>
            <a:ext cx="11784810" cy="4647426"/>
          </a:xfrm>
          <a:prstGeom prst="rect">
            <a:avLst/>
          </a:prstGeom>
        </p:spPr>
        <p:txBody>
          <a:bodyPr vert="horz" lIns="91440" tIns="45720" rIns="91440" bIns="45720" rtlCol="0">
            <a:spAutoFit/>
          </a:bodyPr>
          <a:lstStyle>
            <a:lvl1pPr marL="0" indent="0" algn="ctr" defTabSz="3024012" rtl="0" eaLnBrk="1" latinLnBrk="0" hangingPunct="1">
              <a:lnSpc>
                <a:spcPct val="90000"/>
              </a:lnSpc>
              <a:spcBef>
                <a:spcPts val="3307"/>
              </a:spcBef>
              <a:buFont typeface="Arial" panose="020B0604020202020204" pitchFamily="34" charset="0"/>
              <a:buNone/>
              <a:defRPr sz="7937" kern="1200">
                <a:solidFill>
                  <a:schemeClr val="tx1"/>
                </a:solidFill>
                <a:latin typeface="+mn-lt"/>
                <a:ea typeface="+mn-ea"/>
                <a:cs typeface="+mn-cs"/>
              </a:defRPr>
            </a:lvl1pPr>
            <a:lvl2pPr marL="1512006" indent="0" algn="ctr" defTabSz="3024012" rtl="0" eaLnBrk="1" latinLnBrk="0" hangingPunct="1">
              <a:lnSpc>
                <a:spcPct val="90000"/>
              </a:lnSpc>
              <a:spcBef>
                <a:spcPts val="1654"/>
              </a:spcBef>
              <a:buFont typeface="Arial" panose="020B0604020202020204" pitchFamily="34" charset="0"/>
              <a:buNone/>
              <a:defRPr sz="6614" kern="1200">
                <a:solidFill>
                  <a:schemeClr val="tx1"/>
                </a:solidFill>
                <a:latin typeface="+mn-lt"/>
                <a:ea typeface="+mn-ea"/>
                <a:cs typeface="+mn-cs"/>
              </a:defRPr>
            </a:lvl2pPr>
            <a:lvl3pPr marL="3024012" indent="0" algn="ctr" defTabSz="3024012" rtl="0" eaLnBrk="1" latinLnBrk="0" hangingPunct="1">
              <a:lnSpc>
                <a:spcPct val="90000"/>
              </a:lnSpc>
              <a:spcBef>
                <a:spcPts val="1654"/>
              </a:spcBef>
              <a:buFont typeface="Arial" panose="020B0604020202020204" pitchFamily="34" charset="0"/>
              <a:buNone/>
              <a:defRPr sz="5953" kern="1200">
                <a:solidFill>
                  <a:schemeClr val="tx1"/>
                </a:solidFill>
                <a:latin typeface="+mn-lt"/>
                <a:ea typeface="+mn-ea"/>
                <a:cs typeface="+mn-cs"/>
              </a:defRPr>
            </a:lvl3pPr>
            <a:lvl4pPr marL="4536018"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4pPr>
            <a:lvl5pPr marL="6048024"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5pPr>
            <a:lvl6pPr marL="7560031"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6pPr>
            <a:lvl7pPr marL="9072037"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7pPr>
            <a:lvl8pPr marL="10584043"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8pPr>
            <a:lvl9pPr marL="12096049"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9pPr>
          </a:lstStyle>
          <a:p>
            <a:pPr algn="l">
              <a:lnSpc>
                <a:spcPct val="100000"/>
              </a:lnSpc>
            </a:pPr>
            <a:r>
              <a:rPr lang="en-US" sz="4000" dirty="0" smtClean="0">
                <a:solidFill>
                  <a:srgbClr val="0077BA"/>
                </a:solidFill>
              </a:rPr>
              <a:t>Subheading van </a:t>
            </a:r>
            <a:r>
              <a:rPr lang="en-US" sz="4000" dirty="0" err="1" smtClean="0">
                <a:solidFill>
                  <a:srgbClr val="0077BA"/>
                </a:solidFill>
              </a:rPr>
              <a:t>tekst</a:t>
            </a:r>
            <a:r>
              <a:rPr lang="en-US" sz="4000" dirty="0" smtClean="0">
                <a:solidFill>
                  <a:srgbClr val="0077BA"/>
                </a:solidFill>
              </a:rPr>
              <a:t/>
            </a:r>
            <a:br>
              <a:rPr lang="en-US" sz="4000" dirty="0" smtClean="0">
                <a:solidFill>
                  <a:srgbClr val="0077BA"/>
                </a:solidFill>
              </a:rPr>
            </a:br>
            <a:r>
              <a:rPr lang="en-US" sz="3200" dirty="0" smtClean="0"/>
              <a:t>Physical functioning is multidimensional and a critical reflection on the assessment of physical functioning. Discussion of the outcomes in the aging and diseased populations is valuable for researchers within Amsterdam Movement Sciences. </a:t>
            </a:r>
            <a:r>
              <a:rPr lang="en-US" sz="3200" dirty="0"/>
              <a:t>Physical functioning is multidimensional and a critical reflection on the assessment of physical functioning. Discussion of the outcomes in the aging and diseased populations is valuable for researchers within Amsterdam Movement Sciences. </a:t>
            </a:r>
          </a:p>
        </p:txBody>
      </p:sp>
      <p:graphicFrame>
        <p:nvGraphicFramePr>
          <p:cNvPr id="9" name="Grafiek 8"/>
          <p:cNvGraphicFramePr/>
          <p:nvPr>
            <p:extLst>
              <p:ext uri="{D42A27DB-BD31-4B8C-83A1-F6EECF244321}">
                <p14:modId xmlns:p14="http://schemas.microsoft.com/office/powerpoint/2010/main" val="253330087"/>
              </p:ext>
            </p:extLst>
          </p:nvPr>
        </p:nvGraphicFramePr>
        <p:xfrm>
          <a:off x="14490624" y="14249354"/>
          <a:ext cx="14799468" cy="9866312"/>
        </p:xfrm>
        <a:graphic>
          <a:graphicData uri="http://schemas.openxmlformats.org/drawingml/2006/chart">
            <c:chart xmlns:c="http://schemas.openxmlformats.org/drawingml/2006/chart" xmlns:r="http://schemas.openxmlformats.org/officeDocument/2006/relationships" r:id="rId6"/>
          </a:graphicData>
        </a:graphic>
      </p:graphicFrame>
      <p:sp>
        <p:nvSpPr>
          <p:cNvPr id="27" name="Ondertitel 2"/>
          <p:cNvSpPr txBox="1">
            <a:spLocks/>
          </p:cNvSpPr>
          <p:nvPr/>
        </p:nvSpPr>
        <p:spPr>
          <a:xfrm>
            <a:off x="15901222" y="5119289"/>
            <a:ext cx="11784810" cy="2677656"/>
          </a:xfrm>
          <a:prstGeom prst="rect">
            <a:avLst/>
          </a:prstGeom>
        </p:spPr>
        <p:txBody>
          <a:bodyPr vert="horz" lIns="91440" tIns="45720" rIns="91440" bIns="45720" rtlCol="0">
            <a:spAutoFit/>
          </a:bodyPr>
          <a:lstStyle>
            <a:lvl1pPr marL="0" indent="0" algn="ctr" defTabSz="3024012" rtl="0" eaLnBrk="1" latinLnBrk="0" hangingPunct="1">
              <a:lnSpc>
                <a:spcPct val="90000"/>
              </a:lnSpc>
              <a:spcBef>
                <a:spcPts val="3307"/>
              </a:spcBef>
              <a:buFont typeface="Arial" panose="020B0604020202020204" pitchFamily="34" charset="0"/>
              <a:buNone/>
              <a:defRPr sz="7937" kern="1200">
                <a:solidFill>
                  <a:schemeClr val="tx1"/>
                </a:solidFill>
                <a:latin typeface="+mn-lt"/>
                <a:ea typeface="+mn-ea"/>
                <a:cs typeface="+mn-cs"/>
              </a:defRPr>
            </a:lvl1pPr>
            <a:lvl2pPr marL="1512006" indent="0" algn="ctr" defTabSz="3024012" rtl="0" eaLnBrk="1" latinLnBrk="0" hangingPunct="1">
              <a:lnSpc>
                <a:spcPct val="90000"/>
              </a:lnSpc>
              <a:spcBef>
                <a:spcPts val="1654"/>
              </a:spcBef>
              <a:buFont typeface="Arial" panose="020B0604020202020204" pitchFamily="34" charset="0"/>
              <a:buNone/>
              <a:defRPr sz="6614" kern="1200">
                <a:solidFill>
                  <a:schemeClr val="tx1"/>
                </a:solidFill>
                <a:latin typeface="+mn-lt"/>
                <a:ea typeface="+mn-ea"/>
                <a:cs typeface="+mn-cs"/>
              </a:defRPr>
            </a:lvl2pPr>
            <a:lvl3pPr marL="3024012" indent="0" algn="ctr" defTabSz="3024012" rtl="0" eaLnBrk="1" latinLnBrk="0" hangingPunct="1">
              <a:lnSpc>
                <a:spcPct val="90000"/>
              </a:lnSpc>
              <a:spcBef>
                <a:spcPts val="1654"/>
              </a:spcBef>
              <a:buFont typeface="Arial" panose="020B0604020202020204" pitchFamily="34" charset="0"/>
              <a:buNone/>
              <a:defRPr sz="5953" kern="1200">
                <a:solidFill>
                  <a:schemeClr val="tx1"/>
                </a:solidFill>
                <a:latin typeface="+mn-lt"/>
                <a:ea typeface="+mn-ea"/>
                <a:cs typeface="+mn-cs"/>
              </a:defRPr>
            </a:lvl3pPr>
            <a:lvl4pPr marL="4536018"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4pPr>
            <a:lvl5pPr marL="6048024"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5pPr>
            <a:lvl6pPr marL="7560031"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6pPr>
            <a:lvl7pPr marL="9072037"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7pPr>
            <a:lvl8pPr marL="10584043"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8pPr>
            <a:lvl9pPr marL="12096049"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9pPr>
          </a:lstStyle>
          <a:p>
            <a:pPr algn="l">
              <a:lnSpc>
                <a:spcPct val="100000"/>
              </a:lnSpc>
            </a:pPr>
            <a:r>
              <a:rPr lang="en-US" sz="4000" dirty="0" smtClean="0">
                <a:solidFill>
                  <a:srgbClr val="0077BA"/>
                </a:solidFill>
              </a:rPr>
              <a:t>Subheading van </a:t>
            </a:r>
            <a:r>
              <a:rPr lang="en-US" sz="4000" dirty="0" err="1" smtClean="0">
                <a:solidFill>
                  <a:srgbClr val="0077BA"/>
                </a:solidFill>
              </a:rPr>
              <a:t>tekst</a:t>
            </a:r>
            <a:r>
              <a:rPr lang="en-US" sz="4000" dirty="0" smtClean="0">
                <a:solidFill>
                  <a:srgbClr val="0077BA"/>
                </a:solidFill>
              </a:rPr>
              <a:t/>
            </a:r>
            <a:br>
              <a:rPr lang="en-US" sz="4000" dirty="0" smtClean="0">
                <a:solidFill>
                  <a:srgbClr val="0077BA"/>
                </a:solidFill>
              </a:rPr>
            </a:br>
            <a:r>
              <a:rPr lang="en-US" sz="3200" dirty="0" smtClean="0"/>
              <a:t>Physical functioning is multidimensional and a critical reflection on the assessment of physical functioning. Discussion of the outcomes in the aging and diseased populations is valuable for researchers within Amsterdam Movement Sciences. </a:t>
            </a:r>
            <a:r>
              <a:rPr lang="en-US" sz="3200" dirty="0"/>
              <a:t>Physical functioning </a:t>
            </a:r>
          </a:p>
        </p:txBody>
      </p:sp>
      <p:sp>
        <p:nvSpPr>
          <p:cNvPr id="26" name="Ondertitel 2"/>
          <p:cNvSpPr txBox="1">
            <a:spLocks/>
          </p:cNvSpPr>
          <p:nvPr/>
        </p:nvSpPr>
        <p:spPr>
          <a:xfrm>
            <a:off x="15901222" y="27961597"/>
            <a:ext cx="11784810" cy="9010159"/>
          </a:xfrm>
          <a:prstGeom prst="rect">
            <a:avLst/>
          </a:prstGeom>
        </p:spPr>
        <p:txBody>
          <a:bodyPr vert="horz" lIns="91440" tIns="45720" rIns="91440" bIns="45720" rtlCol="0">
            <a:spAutoFit/>
          </a:bodyPr>
          <a:lstStyle>
            <a:lvl1pPr marL="0" indent="0" algn="ctr" defTabSz="3024012" rtl="0" eaLnBrk="1" latinLnBrk="0" hangingPunct="1">
              <a:lnSpc>
                <a:spcPct val="90000"/>
              </a:lnSpc>
              <a:spcBef>
                <a:spcPts val="3307"/>
              </a:spcBef>
              <a:buFont typeface="Arial" panose="020B0604020202020204" pitchFamily="34" charset="0"/>
              <a:buNone/>
              <a:defRPr sz="7937" kern="1200">
                <a:solidFill>
                  <a:schemeClr val="tx1"/>
                </a:solidFill>
                <a:latin typeface="+mn-lt"/>
                <a:ea typeface="+mn-ea"/>
                <a:cs typeface="+mn-cs"/>
              </a:defRPr>
            </a:lvl1pPr>
            <a:lvl2pPr marL="1512006" indent="0" algn="ctr" defTabSz="3024012" rtl="0" eaLnBrk="1" latinLnBrk="0" hangingPunct="1">
              <a:lnSpc>
                <a:spcPct val="90000"/>
              </a:lnSpc>
              <a:spcBef>
                <a:spcPts val="1654"/>
              </a:spcBef>
              <a:buFont typeface="Arial" panose="020B0604020202020204" pitchFamily="34" charset="0"/>
              <a:buNone/>
              <a:defRPr sz="6614" kern="1200">
                <a:solidFill>
                  <a:schemeClr val="tx1"/>
                </a:solidFill>
                <a:latin typeface="+mn-lt"/>
                <a:ea typeface="+mn-ea"/>
                <a:cs typeface="+mn-cs"/>
              </a:defRPr>
            </a:lvl2pPr>
            <a:lvl3pPr marL="3024012" indent="0" algn="ctr" defTabSz="3024012" rtl="0" eaLnBrk="1" latinLnBrk="0" hangingPunct="1">
              <a:lnSpc>
                <a:spcPct val="90000"/>
              </a:lnSpc>
              <a:spcBef>
                <a:spcPts val="1654"/>
              </a:spcBef>
              <a:buFont typeface="Arial" panose="020B0604020202020204" pitchFamily="34" charset="0"/>
              <a:buNone/>
              <a:defRPr sz="5953" kern="1200">
                <a:solidFill>
                  <a:schemeClr val="tx1"/>
                </a:solidFill>
                <a:latin typeface="+mn-lt"/>
                <a:ea typeface="+mn-ea"/>
                <a:cs typeface="+mn-cs"/>
              </a:defRPr>
            </a:lvl3pPr>
            <a:lvl4pPr marL="4536018"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4pPr>
            <a:lvl5pPr marL="6048024"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5pPr>
            <a:lvl6pPr marL="7560031"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6pPr>
            <a:lvl7pPr marL="9072037"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7pPr>
            <a:lvl8pPr marL="10584043"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8pPr>
            <a:lvl9pPr marL="12096049"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9pPr>
          </a:lstStyle>
          <a:p>
            <a:pPr algn="l">
              <a:lnSpc>
                <a:spcPct val="100000"/>
              </a:lnSpc>
            </a:pPr>
            <a:r>
              <a:rPr lang="en-US" sz="4000" dirty="0" smtClean="0">
                <a:solidFill>
                  <a:srgbClr val="0077BA"/>
                </a:solidFill>
              </a:rPr>
              <a:t>Subheading van </a:t>
            </a:r>
            <a:r>
              <a:rPr lang="en-US" sz="4000" dirty="0" err="1" smtClean="0">
                <a:solidFill>
                  <a:srgbClr val="0077BA"/>
                </a:solidFill>
              </a:rPr>
              <a:t>tekst</a:t>
            </a:r>
            <a:r>
              <a:rPr lang="en-US" sz="4000" dirty="0" smtClean="0">
                <a:solidFill>
                  <a:srgbClr val="0077BA"/>
                </a:solidFill>
              </a:rPr>
              <a:t/>
            </a:r>
            <a:br>
              <a:rPr lang="en-US" sz="4000" dirty="0" smtClean="0">
                <a:solidFill>
                  <a:srgbClr val="0077BA"/>
                </a:solidFill>
              </a:rPr>
            </a:br>
            <a:r>
              <a:rPr lang="en-US" sz="3200" dirty="0" smtClean="0"/>
              <a:t>Physical functioning is multidimensional and a critical reflection on the assessment of physical functioning. Discussion of the outcomes in the aging and diseased populations is valuable for researchers within Amsterdam Movement Sciences. </a:t>
            </a:r>
            <a:r>
              <a:rPr lang="en-US" sz="3200" dirty="0"/>
              <a:t>Physical functioning is multidimensional and a critical reflection on the assessment of physical functioning. Discussion of the outcomes in the aging and diseased populations is valuable for researchers within Amsterdam Movement Sciences. Physical functioning is multidimensional and a critical reflection on the assessment of physical functioning. Discussion of the outcomes in the aging and diseased populations is valuable for researchers within Amsterdam Movement Sciences. Physical functioning is multidimensional and a critical reflection on the assessment of physical functioning. Discussion of the outcomes in the aging and diseased populations is valuable for researchers within Amsterdam Movement Sciences. </a:t>
            </a:r>
          </a:p>
          <a:p>
            <a:pPr algn="l">
              <a:lnSpc>
                <a:spcPct val="100000"/>
              </a:lnSpc>
            </a:pPr>
            <a:endParaRPr lang="en-US" sz="3200" dirty="0"/>
          </a:p>
        </p:txBody>
      </p:sp>
      <p:sp>
        <p:nvSpPr>
          <p:cNvPr id="28" name="Ondertitel 2"/>
          <p:cNvSpPr txBox="1">
            <a:spLocks/>
          </p:cNvSpPr>
          <p:nvPr/>
        </p:nvSpPr>
        <p:spPr>
          <a:xfrm>
            <a:off x="15901222" y="24256651"/>
            <a:ext cx="11784810" cy="3563960"/>
          </a:xfrm>
          <a:prstGeom prst="rect">
            <a:avLst/>
          </a:prstGeom>
        </p:spPr>
        <p:txBody>
          <a:bodyPr vert="horz" lIns="91440" tIns="45720" rIns="91440" bIns="45720" rtlCol="0">
            <a:spAutoFit/>
          </a:bodyPr>
          <a:lstStyle>
            <a:lvl1pPr marL="0" indent="0" algn="ctr" defTabSz="3024012" rtl="0" eaLnBrk="1" latinLnBrk="0" hangingPunct="1">
              <a:lnSpc>
                <a:spcPct val="90000"/>
              </a:lnSpc>
              <a:spcBef>
                <a:spcPts val="3307"/>
              </a:spcBef>
              <a:buFont typeface="Arial" panose="020B0604020202020204" pitchFamily="34" charset="0"/>
              <a:buNone/>
              <a:defRPr sz="7937" kern="1200">
                <a:solidFill>
                  <a:schemeClr val="tx1"/>
                </a:solidFill>
                <a:latin typeface="+mn-lt"/>
                <a:ea typeface="+mn-ea"/>
                <a:cs typeface="+mn-cs"/>
              </a:defRPr>
            </a:lvl1pPr>
            <a:lvl2pPr marL="1512006" indent="0" algn="ctr" defTabSz="3024012" rtl="0" eaLnBrk="1" latinLnBrk="0" hangingPunct="1">
              <a:lnSpc>
                <a:spcPct val="90000"/>
              </a:lnSpc>
              <a:spcBef>
                <a:spcPts val="1654"/>
              </a:spcBef>
              <a:buFont typeface="Arial" panose="020B0604020202020204" pitchFamily="34" charset="0"/>
              <a:buNone/>
              <a:defRPr sz="6614" kern="1200">
                <a:solidFill>
                  <a:schemeClr val="tx1"/>
                </a:solidFill>
                <a:latin typeface="+mn-lt"/>
                <a:ea typeface="+mn-ea"/>
                <a:cs typeface="+mn-cs"/>
              </a:defRPr>
            </a:lvl2pPr>
            <a:lvl3pPr marL="3024012" indent="0" algn="ctr" defTabSz="3024012" rtl="0" eaLnBrk="1" latinLnBrk="0" hangingPunct="1">
              <a:lnSpc>
                <a:spcPct val="90000"/>
              </a:lnSpc>
              <a:spcBef>
                <a:spcPts val="1654"/>
              </a:spcBef>
              <a:buFont typeface="Arial" panose="020B0604020202020204" pitchFamily="34" charset="0"/>
              <a:buNone/>
              <a:defRPr sz="5953" kern="1200">
                <a:solidFill>
                  <a:schemeClr val="tx1"/>
                </a:solidFill>
                <a:latin typeface="+mn-lt"/>
                <a:ea typeface="+mn-ea"/>
                <a:cs typeface="+mn-cs"/>
              </a:defRPr>
            </a:lvl3pPr>
            <a:lvl4pPr marL="4536018"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4pPr>
            <a:lvl5pPr marL="6048024"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5pPr>
            <a:lvl6pPr marL="7560031"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6pPr>
            <a:lvl7pPr marL="9072037"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7pPr>
            <a:lvl8pPr marL="10584043"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8pPr>
            <a:lvl9pPr marL="12096049"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9pPr>
          </a:lstStyle>
          <a:p>
            <a:pPr algn="l">
              <a:lnSpc>
                <a:spcPct val="100000"/>
              </a:lnSpc>
            </a:pPr>
            <a:r>
              <a:rPr lang="en-US" sz="4000" dirty="0" smtClean="0">
                <a:solidFill>
                  <a:srgbClr val="0077BA"/>
                </a:solidFill>
              </a:rPr>
              <a:t>Subheading van </a:t>
            </a:r>
            <a:r>
              <a:rPr lang="en-US" sz="4000" dirty="0" err="1" smtClean="0">
                <a:solidFill>
                  <a:srgbClr val="0077BA"/>
                </a:solidFill>
              </a:rPr>
              <a:t>tekst</a:t>
            </a:r>
            <a:r>
              <a:rPr lang="en-US" sz="4000" dirty="0" smtClean="0">
                <a:solidFill>
                  <a:srgbClr val="0077BA"/>
                </a:solidFill>
              </a:rPr>
              <a:t/>
            </a:r>
            <a:br>
              <a:rPr lang="en-US" sz="4000" dirty="0" smtClean="0">
                <a:solidFill>
                  <a:srgbClr val="0077BA"/>
                </a:solidFill>
              </a:rPr>
            </a:br>
            <a:r>
              <a:rPr lang="en-US" sz="3200" dirty="0" smtClean="0"/>
              <a:t>Physical functioning is multidimensional and a critical reflection on the assessment of physical functioning. Discussion of the outcomes in the aging and diseased populations is valuable for researchers within Amsterdam Movement Sciences. </a:t>
            </a:r>
            <a:r>
              <a:rPr lang="en-US" sz="3200" dirty="0"/>
              <a:t>Physical functioning </a:t>
            </a:r>
          </a:p>
        </p:txBody>
      </p:sp>
      <p:sp>
        <p:nvSpPr>
          <p:cNvPr id="31" name="Ondertitel 2"/>
          <p:cNvSpPr txBox="1">
            <a:spLocks/>
          </p:cNvSpPr>
          <p:nvPr/>
        </p:nvSpPr>
        <p:spPr>
          <a:xfrm>
            <a:off x="1575590" y="20772145"/>
            <a:ext cx="11784810" cy="17735624"/>
          </a:xfrm>
          <a:prstGeom prst="rect">
            <a:avLst/>
          </a:prstGeom>
        </p:spPr>
        <p:txBody>
          <a:bodyPr vert="horz" lIns="91440" tIns="45720" rIns="91440" bIns="45720" rtlCol="0">
            <a:spAutoFit/>
          </a:bodyPr>
          <a:lstStyle>
            <a:lvl1pPr marL="0" indent="0" algn="ctr" defTabSz="3024012" rtl="0" eaLnBrk="1" latinLnBrk="0" hangingPunct="1">
              <a:lnSpc>
                <a:spcPct val="90000"/>
              </a:lnSpc>
              <a:spcBef>
                <a:spcPts val="3307"/>
              </a:spcBef>
              <a:buFont typeface="Arial" panose="020B0604020202020204" pitchFamily="34" charset="0"/>
              <a:buNone/>
              <a:defRPr sz="7937" kern="1200">
                <a:solidFill>
                  <a:schemeClr val="tx1"/>
                </a:solidFill>
                <a:latin typeface="+mn-lt"/>
                <a:ea typeface="+mn-ea"/>
                <a:cs typeface="+mn-cs"/>
              </a:defRPr>
            </a:lvl1pPr>
            <a:lvl2pPr marL="1512006" indent="0" algn="ctr" defTabSz="3024012" rtl="0" eaLnBrk="1" latinLnBrk="0" hangingPunct="1">
              <a:lnSpc>
                <a:spcPct val="90000"/>
              </a:lnSpc>
              <a:spcBef>
                <a:spcPts val="1654"/>
              </a:spcBef>
              <a:buFont typeface="Arial" panose="020B0604020202020204" pitchFamily="34" charset="0"/>
              <a:buNone/>
              <a:defRPr sz="6614" kern="1200">
                <a:solidFill>
                  <a:schemeClr val="tx1"/>
                </a:solidFill>
                <a:latin typeface="+mn-lt"/>
                <a:ea typeface="+mn-ea"/>
                <a:cs typeface="+mn-cs"/>
              </a:defRPr>
            </a:lvl2pPr>
            <a:lvl3pPr marL="3024012" indent="0" algn="ctr" defTabSz="3024012" rtl="0" eaLnBrk="1" latinLnBrk="0" hangingPunct="1">
              <a:lnSpc>
                <a:spcPct val="90000"/>
              </a:lnSpc>
              <a:spcBef>
                <a:spcPts val="1654"/>
              </a:spcBef>
              <a:buFont typeface="Arial" panose="020B0604020202020204" pitchFamily="34" charset="0"/>
              <a:buNone/>
              <a:defRPr sz="5953" kern="1200">
                <a:solidFill>
                  <a:schemeClr val="tx1"/>
                </a:solidFill>
                <a:latin typeface="+mn-lt"/>
                <a:ea typeface="+mn-ea"/>
                <a:cs typeface="+mn-cs"/>
              </a:defRPr>
            </a:lvl3pPr>
            <a:lvl4pPr marL="4536018"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4pPr>
            <a:lvl5pPr marL="6048024"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5pPr>
            <a:lvl6pPr marL="7560031"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6pPr>
            <a:lvl7pPr marL="9072037"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7pPr>
            <a:lvl8pPr marL="10584043"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8pPr>
            <a:lvl9pPr marL="12096049" indent="0" algn="ctr" defTabSz="3024012" rtl="0" eaLnBrk="1" latinLnBrk="0" hangingPunct="1">
              <a:lnSpc>
                <a:spcPct val="90000"/>
              </a:lnSpc>
              <a:spcBef>
                <a:spcPts val="1654"/>
              </a:spcBef>
              <a:buFont typeface="Arial" panose="020B0604020202020204" pitchFamily="34" charset="0"/>
              <a:buNone/>
              <a:defRPr sz="5291" kern="1200">
                <a:solidFill>
                  <a:schemeClr val="tx1"/>
                </a:solidFill>
                <a:latin typeface="+mn-lt"/>
                <a:ea typeface="+mn-ea"/>
                <a:cs typeface="+mn-cs"/>
              </a:defRPr>
            </a:lvl9pPr>
          </a:lstStyle>
          <a:p>
            <a:pPr algn="l">
              <a:lnSpc>
                <a:spcPct val="100000"/>
              </a:lnSpc>
            </a:pPr>
            <a:r>
              <a:rPr lang="en-US" sz="4000" dirty="0" smtClean="0">
                <a:solidFill>
                  <a:srgbClr val="0077BA"/>
                </a:solidFill>
              </a:rPr>
              <a:t>Subheading van </a:t>
            </a:r>
            <a:r>
              <a:rPr lang="en-US" sz="4000" dirty="0" err="1" smtClean="0">
                <a:solidFill>
                  <a:srgbClr val="0077BA"/>
                </a:solidFill>
              </a:rPr>
              <a:t>tekst</a:t>
            </a:r>
            <a:r>
              <a:rPr lang="en-US" sz="4000" dirty="0" smtClean="0">
                <a:solidFill>
                  <a:srgbClr val="0077BA"/>
                </a:solidFill>
              </a:rPr>
              <a:t/>
            </a:r>
            <a:br>
              <a:rPr lang="en-US" sz="4000" dirty="0" smtClean="0">
                <a:solidFill>
                  <a:srgbClr val="0077BA"/>
                </a:solidFill>
              </a:rPr>
            </a:br>
            <a:r>
              <a:rPr lang="en-US" sz="3200" dirty="0" smtClean="0"/>
              <a:t>Physical functioning is multidimensional and a critical reflection on the assessment of physical functioning. Discussion of the outcomes in the aging and diseased populations is valuable for researchers within Amsterdam Movement Sciences. </a:t>
            </a:r>
            <a:r>
              <a:rPr lang="en-US" sz="3200" dirty="0"/>
              <a:t>Physical functioning is multidimensional and a critical reflection on the assessment of physical functioning. Discussion of the outcomes in the aging and diseased populations is valuable for researchers within Amsterdam Movement Sciences. Physical functioning is multidimensional and a critical reflection on the assessment of physical functioning. Discussion of the outcomes in the aging and diseased populations is valuable for researchers within Amsterdam Movement Sciences. Physical functioning is multidimensional and a critical reflection on the assessment of physical functioning. Discussion of the outcomes in the aging and diseased populations is valuable for researchers within Amsterdam Movement Sciences. </a:t>
            </a:r>
          </a:p>
          <a:p>
            <a:pPr algn="l">
              <a:lnSpc>
                <a:spcPct val="100000"/>
              </a:lnSpc>
            </a:pPr>
            <a:r>
              <a:rPr lang="en-US" sz="3200" dirty="0"/>
              <a:t>Physical functioning is multidimensional and a critical reflection on the assessment of physical functioning. Discussion of the outcomes in the aging and diseased populations is valuable for researchers within Amsterdam Movement Sciences. Physical functioning is multidimensional and a critical reflection on the assessment of physical functioning. Discussion of the outcomes in the aging and diseased populations is valuable for researchers within Amsterdam Movement Sciences. </a:t>
            </a:r>
          </a:p>
          <a:p>
            <a:pPr algn="l">
              <a:lnSpc>
                <a:spcPct val="100000"/>
              </a:lnSpc>
            </a:pPr>
            <a:r>
              <a:rPr lang="en-US" sz="3200" dirty="0"/>
              <a:t>Physical functioning is multidimensional and a critical reflection on the assessment of physical functioning. Discussion of the outcomes in the aging and diseased populations is valuable for researchers within Amsterdam Movement Sciences. Physical functioning is multidimensional and a critical reflection on the assessment of physical functioning. Discussion of the outcomes in the aging and diseased populations is valuable for researchers within Amsterdam Movement Sciences. </a:t>
            </a:r>
          </a:p>
          <a:p>
            <a:pPr algn="l">
              <a:lnSpc>
                <a:spcPct val="100000"/>
              </a:lnSpc>
            </a:pPr>
            <a:endParaRPr lang="en-US" sz="3200" dirty="0"/>
          </a:p>
        </p:txBody>
      </p:sp>
      <p:sp>
        <p:nvSpPr>
          <p:cNvPr id="17" name="Rechthoek 16"/>
          <p:cNvSpPr/>
          <p:nvPr/>
        </p:nvSpPr>
        <p:spPr>
          <a:xfrm>
            <a:off x="1512060" y="39172023"/>
            <a:ext cx="5432017" cy="162957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solidFill>
                  <a:srgbClr val="0077BA"/>
                </a:solidFill>
              </a:rPr>
              <a:t>logo</a:t>
            </a:r>
            <a:endParaRPr lang="nl-NL" dirty="0">
              <a:solidFill>
                <a:srgbClr val="0077BA"/>
              </a:solidFill>
            </a:endParaRPr>
          </a:p>
        </p:txBody>
      </p:sp>
      <p:sp>
        <p:nvSpPr>
          <p:cNvPr id="32" name="Rechthoek 31"/>
          <p:cNvSpPr/>
          <p:nvPr/>
        </p:nvSpPr>
        <p:spPr>
          <a:xfrm>
            <a:off x="7467995" y="39174742"/>
            <a:ext cx="5432017" cy="162957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logo</a:t>
            </a:r>
            <a:endParaRPr lang="nl-NL" dirty="0"/>
          </a:p>
        </p:txBody>
      </p:sp>
      <p:sp>
        <p:nvSpPr>
          <p:cNvPr id="33" name="Rechthoek 32"/>
          <p:cNvSpPr/>
          <p:nvPr/>
        </p:nvSpPr>
        <p:spPr>
          <a:xfrm>
            <a:off x="13312273" y="39172023"/>
            <a:ext cx="5432017" cy="162957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logo</a:t>
            </a:r>
            <a:endParaRPr lang="nl-NL" dirty="0"/>
          </a:p>
        </p:txBody>
      </p:sp>
      <p:sp>
        <p:nvSpPr>
          <p:cNvPr id="34" name="Rechthoek 33"/>
          <p:cNvSpPr/>
          <p:nvPr/>
        </p:nvSpPr>
        <p:spPr>
          <a:xfrm>
            <a:off x="19156551" y="39172023"/>
            <a:ext cx="5432017" cy="162957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logo</a:t>
            </a:r>
            <a:endParaRPr lang="nl-NL" dirty="0"/>
          </a:p>
        </p:txBody>
      </p:sp>
      <p:sp>
        <p:nvSpPr>
          <p:cNvPr id="35" name="Rechthoek 34"/>
          <p:cNvSpPr/>
          <p:nvPr/>
        </p:nvSpPr>
        <p:spPr>
          <a:xfrm>
            <a:off x="6987609" y="41673360"/>
            <a:ext cx="23226094" cy="871918"/>
          </a:xfrm>
          <a:prstGeom prst="rect">
            <a:avLst/>
          </a:prstGeom>
          <a:solidFill>
            <a:srgbClr val="EF791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8045"/>
          </a:p>
        </p:txBody>
      </p:sp>
      <p:cxnSp>
        <p:nvCxnSpPr>
          <p:cNvPr id="38" name="Straight Connector 37"/>
          <p:cNvCxnSpPr/>
          <p:nvPr/>
        </p:nvCxnSpPr>
        <p:spPr>
          <a:xfrm flipV="1">
            <a:off x="0" y="3707945"/>
            <a:ext cx="30240288" cy="151"/>
          </a:xfrm>
          <a:prstGeom prst="line">
            <a:avLst/>
          </a:prstGeom>
          <a:ln w="76200">
            <a:solidFill>
              <a:srgbClr val="EF7918"/>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4551365"/>
      </p:ext>
    </p:extLst>
  </p:cSld>
  <p:clrMapOvr>
    <a:masterClrMapping/>
  </p:clrMapOvr>
</p:sld>
</file>

<file path=ppt/theme/theme1.xml><?xml version="1.0" encoding="utf-8"?>
<a:theme xmlns:a="http://schemas.openxmlformats.org/drawingml/2006/main" name="Office-thema">
  <a:themeElements>
    <a:clrScheme name="Office-th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hem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2915</TotalTime>
  <Words>780</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Calibri-Bold</vt:lpstr>
      <vt:lpstr>Calibri-Light</vt:lpstr>
      <vt:lpstr>Office-thema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rob ferwerda</dc:creator>
  <cp:lastModifiedBy>Gouweloos, M.I.D.</cp:lastModifiedBy>
  <cp:revision>17</cp:revision>
  <cp:lastPrinted>2019-06-18T11:14:32Z</cp:lastPrinted>
  <dcterms:created xsi:type="dcterms:W3CDTF">2019-04-16T19:38:36Z</dcterms:created>
  <dcterms:modified xsi:type="dcterms:W3CDTF">2020-03-02T09:51:53Z</dcterms:modified>
</cp:coreProperties>
</file>