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4"/>
  </p:sldMasterIdLst>
  <p:notesMasterIdLst>
    <p:notesMasterId r:id="rId7"/>
  </p:notesMasterIdLst>
  <p:handoutMasterIdLst>
    <p:handoutMasterId r:id="rId8"/>
  </p:handoutMasterIdLst>
  <p:sldIdLst>
    <p:sldId id="261" r:id="rId5"/>
    <p:sldId id="262" r:id="rId6"/>
  </p:sldIdLst>
  <p:sldSz cx="7562850" cy="10688638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460375" indent="5715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22338" indent="117475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84300" indent="176213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46263" indent="23495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6311">
          <p15:clr>
            <a:srgbClr val="A4A3A4"/>
          </p15:clr>
        </p15:guide>
        <p15:guide id="2" orient="horz" pos="1773">
          <p15:clr>
            <a:srgbClr val="A4A3A4"/>
          </p15:clr>
        </p15:guide>
        <p15:guide id="3" orient="horz" pos="709">
          <p15:clr>
            <a:srgbClr val="A4A3A4"/>
          </p15:clr>
        </p15:guide>
        <p15:guide id="4" orient="horz" pos="1161">
          <p15:clr>
            <a:srgbClr val="A4A3A4"/>
          </p15:clr>
        </p15:guide>
        <p15:guide id="5" orient="horz" pos="1249">
          <p15:clr>
            <a:srgbClr val="A4A3A4"/>
          </p15:clr>
        </p15:guide>
        <p15:guide id="6" orient="horz" pos="1553">
          <p15:clr>
            <a:srgbClr val="A4A3A4"/>
          </p15:clr>
        </p15:guide>
        <p15:guide id="7" pos="597">
          <p15:clr>
            <a:srgbClr val="A4A3A4"/>
          </p15:clr>
        </p15:guide>
        <p15:guide id="8" pos="4527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94893"/>
    <a:srgbClr val="0097B4"/>
    <a:srgbClr val="00975F"/>
    <a:srgbClr val="008C50"/>
    <a:srgbClr val="810000"/>
    <a:srgbClr val="7A373E"/>
    <a:srgbClr val="000000"/>
    <a:srgbClr val="7ABB3E"/>
    <a:srgbClr val="D8BB3E"/>
    <a:srgbClr val="D8BBF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345" autoAdjust="0"/>
    <p:restoredTop sz="94624" autoAdjust="0"/>
  </p:normalViewPr>
  <p:slideViewPr>
    <p:cSldViewPr>
      <p:cViewPr varScale="1">
        <p:scale>
          <a:sx n="50" d="100"/>
          <a:sy n="50" d="100"/>
        </p:scale>
        <p:origin x="2616" y="54"/>
      </p:cViewPr>
      <p:guideLst>
        <p:guide orient="horz" pos="6311"/>
        <p:guide orient="horz" pos="1773"/>
        <p:guide orient="horz" pos="709"/>
        <p:guide orient="horz" pos="1161"/>
        <p:guide orient="horz" pos="1249"/>
        <p:guide orient="horz" pos="1553"/>
        <p:guide pos="597"/>
        <p:guide pos="4527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96" d="100"/>
          <a:sy n="96" d="100"/>
        </p:scale>
        <p:origin x="-1680" y="-12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3342533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216150" y="685800"/>
            <a:ext cx="24257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nl-NL" noProof="0"/>
              <a:t>Click to edit Master text styles</a:t>
            </a:r>
          </a:p>
          <a:p>
            <a:pPr lvl="1"/>
            <a:r>
              <a:rPr lang="en-US" altLang="nl-NL" noProof="0"/>
              <a:t>Second level</a:t>
            </a:r>
          </a:p>
          <a:p>
            <a:pPr lvl="2"/>
            <a:r>
              <a:rPr lang="en-US" altLang="nl-NL" noProof="0"/>
              <a:t>Third level</a:t>
            </a:r>
          </a:p>
          <a:p>
            <a:pPr lvl="3"/>
            <a:r>
              <a:rPr lang="en-US" altLang="nl-NL" noProof="0"/>
              <a:t>Fourth level</a:t>
            </a:r>
          </a:p>
          <a:p>
            <a:pPr lvl="4"/>
            <a:r>
              <a:rPr lang="en-US" altLang="nl-NL" noProof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729968787"/>
      </p:ext>
    </p:extLst>
  </p:cSld>
  <p:clrMap bg1="lt1" tx1="dk1" bg2="lt2" tx2="dk2" accent1="accent1" accent2="accent2" accent3="accent3" accent4="accent4" accent5="accent5" accent6="accent6" hlink="hlink" folHlink="folHlink"/>
  <p:hf ftr="0" dt="0"/>
  <p:notesStyle>
    <a:lvl1pPr algn="l" rtl="0" eaLnBrk="0" fontAlgn="base" hangingPunct="0">
      <a:spcBef>
        <a:spcPct val="30000"/>
      </a:spcBef>
      <a:spcAft>
        <a:spcPct val="0"/>
      </a:spcAft>
      <a:defRPr sz="13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60375" algn="l" rtl="0" eaLnBrk="0" fontAlgn="base" hangingPunct="0">
      <a:spcBef>
        <a:spcPct val="30000"/>
      </a:spcBef>
      <a:spcAft>
        <a:spcPct val="0"/>
      </a:spcAft>
      <a:defRPr sz="13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22338" algn="l" rtl="0" eaLnBrk="0" fontAlgn="base" hangingPunct="0">
      <a:spcBef>
        <a:spcPct val="30000"/>
      </a:spcBef>
      <a:spcAft>
        <a:spcPct val="0"/>
      </a:spcAft>
      <a:defRPr sz="1300" kern="1200">
        <a:solidFill>
          <a:schemeClr val="tx1"/>
        </a:solidFill>
        <a:latin typeface="Arial" charset="0"/>
        <a:ea typeface="Geneva" pitchFamily="31" charset="-128"/>
        <a:cs typeface="Geneva" charset="-128"/>
      </a:defRPr>
    </a:lvl3pPr>
    <a:lvl4pPr marL="1384300" algn="l" rtl="0" eaLnBrk="0" fontAlgn="base" hangingPunct="0">
      <a:spcBef>
        <a:spcPct val="30000"/>
      </a:spcBef>
      <a:spcAft>
        <a:spcPct val="0"/>
      </a:spcAft>
      <a:defRPr sz="1300" kern="1200">
        <a:solidFill>
          <a:schemeClr val="tx1"/>
        </a:solidFill>
        <a:latin typeface="Arial" charset="0"/>
        <a:ea typeface="Geneva" pitchFamily="31" charset="-128"/>
        <a:cs typeface="+mn-cs"/>
      </a:defRPr>
    </a:lvl4pPr>
    <a:lvl5pPr marL="1846263" algn="l" rtl="0" eaLnBrk="0" fontAlgn="base" hangingPunct="0">
      <a:spcBef>
        <a:spcPct val="30000"/>
      </a:spcBef>
      <a:spcAft>
        <a:spcPct val="0"/>
      </a:spcAft>
      <a:defRPr sz="1300" kern="1200">
        <a:solidFill>
          <a:schemeClr val="tx1"/>
        </a:solidFill>
        <a:latin typeface="Arial" charset="0"/>
        <a:ea typeface="Geneva" pitchFamily="31" charset="-128"/>
        <a:cs typeface="+mn-cs"/>
      </a:defRPr>
    </a:lvl5pPr>
    <a:lvl6pPr marL="2312260" algn="l" defTabSz="462452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6pPr>
    <a:lvl7pPr marL="2774711" algn="l" defTabSz="462452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7pPr>
    <a:lvl8pPr marL="3237163" algn="l" defTabSz="462452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8pPr>
    <a:lvl9pPr marL="3699615" algn="l" defTabSz="462452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Afbeelding 1">
            <a:extLst>
              <a:ext uri="{FF2B5EF4-FFF2-40B4-BE49-F238E27FC236}">
                <a16:creationId xmlns:a16="http://schemas.microsoft.com/office/drawing/2014/main" id="{0F301C1B-5AC5-FF85-59E9-D750843E342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420647" y="10096847"/>
            <a:ext cx="2721556" cy="3635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52987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3F304FCE-D1DC-ED47-ADF0-B2C00FF9A6F6}"/>
              </a:ext>
            </a:extLst>
          </p:cNvPr>
          <p:cNvSpPr txBox="1"/>
          <p:nvPr userDrawn="1"/>
        </p:nvSpPr>
        <p:spPr>
          <a:xfrm>
            <a:off x="2029061" y="951831"/>
            <a:ext cx="351463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b="0" i="0" dirty="0">
                <a:solidFill>
                  <a:schemeClr val="bg1"/>
                </a:solidFill>
                <a:latin typeface="Museo Sans 300"/>
                <a:cs typeface="Museo Sans 300"/>
              </a:rPr>
              <a:t>Amsterdam Neuroscience</a:t>
            </a:r>
            <a:endParaRPr lang="en-US" sz="1600" b="0" i="0" dirty="0">
              <a:solidFill>
                <a:schemeClr val="bg1"/>
              </a:solidFill>
              <a:latin typeface="Museo Sans 300"/>
              <a:cs typeface="Museo Sans 300"/>
            </a:endParaRPr>
          </a:p>
        </p:txBody>
      </p:sp>
      <p:sp>
        <p:nvSpPr>
          <p:cNvPr id="2" name="TextBox 1"/>
          <p:cNvSpPr txBox="1"/>
          <p:nvPr userDrawn="1"/>
        </p:nvSpPr>
        <p:spPr>
          <a:xfrm>
            <a:off x="-3376180" y="1848120"/>
            <a:ext cx="0" cy="215444"/>
          </a:xfrm>
          <a:prstGeom prst="rect">
            <a:avLst/>
          </a:prstGeom>
          <a:noFill/>
        </p:spPr>
        <p:txBody>
          <a:bodyPr wrap="none" lIns="0" tIns="0" rIns="0" bIns="0" numCol="2" rtlCol="0">
            <a:spAutoFit/>
          </a:bodyPr>
          <a:lstStyle/>
          <a:p>
            <a:endParaRPr lang="en-US" sz="1400" dirty="0">
              <a:solidFill>
                <a:srgbClr val="000000"/>
              </a:solidFill>
              <a:latin typeface="Trebuchet MS" charset="0"/>
            </a:endParaRPr>
          </a:p>
        </p:txBody>
      </p:sp>
      <p:sp>
        <p:nvSpPr>
          <p:cNvPr id="8" name="TextBox 7"/>
          <p:cNvSpPr txBox="1"/>
          <p:nvPr userDrawn="1"/>
        </p:nvSpPr>
        <p:spPr>
          <a:xfrm>
            <a:off x="-2075267" y="2581173"/>
            <a:ext cx="0" cy="215444"/>
          </a:xfrm>
          <a:prstGeom prst="rect">
            <a:avLst/>
          </a:prstGeom>
          <a:noFill/>
        </p:spPr>
        <p:txBody>
          <a:bodyPr wrap="none" lIns="0" tIns="0" rIns="0" bIns="0" numCol="2" rtlCol="0">
            <a:spAutoFit/>
          </a:bodyPr>
          <a:lstStyle/>
          <a:p>
            <a:endParaRPr lang="en-US" sz="1400" dirty="0">
              <a:solidFill>
                <a:srgbClr val="000000"/>
              </a:solidFill>
              <a:latin typeface="Trebuchet MS" charset="0"/>
            </a:endParaRPr>
          </a:p>
        </p:txBody>
      </p:sp>
      <p:sp>
        <p:nvSpPr>
          <p:cNvPr id="13" name="Rechthoek 12">
            <a:extLst>
              <a:ext uri="{FF2B5EF4-FFF2-40B4-BE49-F238E27FC236}">
                <a16:creationId xmlns:a16="http://schemas.microsoft.com/office/drawing/2014/main" id="{7561B2CB-1A99-CD46-AE2F-0ABE4B9259F7}"/>
              </a:ext>
            </a:extLst>
          </p:cNvPr>
          <p:cNvSpPr/>
          <p:nvPr userDrawn="1"/>
        </p:nvSpPr>
        <p:spPr bwMode="auto">
          <a:xfrm>
            <a:off x="-1191" y="418104"/>
            <a:ext cx="7560469" cy="1901879"/>
          </a:xfrm>
          <a:prstGeom prst="rect">
            <a:avLst/>
          </a:prstGeom>
          <a:solidFill>
            <a:srgbClr val="694893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nl-NL" sz="2400" b="0" i="0" u="none" strike="noStrike" cap="none" normalizeH="0" baseline="0">
              <a:ln>
                <a:noFill/>
              </a:ln>
              <a:solidFill>
                <a:srgbClr val="00975F"/>
              </a:solidFill>
              <a:effectLst/>
              <a:highlight>
                <a:srgbClr val="00975F"/>
              </a:highlight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pic>
        <p:nvPicPr>
          <p:cNvPr id="14" name="Afbeelding 13">
            <a:extLst>
              <a:ext uri="{FF2B5EF4-FFF2-40B4-BE49-F238E27FC236}">
                <a16:creationId xmlns:a16="http://schemas.microsoft.com/office/drawing/2014/main" id="{9936D4FF-4686-0F47-BC47-8D4BD8052137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2698923" y="57600"/>
            <a:ext cx="2160240" cy="596484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98" r:id="rId1"/>
  </p:sldLayoutIdLst>
  <p:hf sldNum="0" hdr="0" ftr="0" dt="0"/>
  <p:txStyles>
    <p:titleStyle>
      <a:lvl1pPr algn="l" defTabSz="1090613" rtl="0" eaLnBrk="1" fontAlgn="base" hangingPunct="1">
        <a:spcBef>
          <a:spcPct val="0"/>
        </a:spcBef>
        <a:spcAft>
          <a:spcPct val="0"/>
        </a:spcAft>
        <a:defRPr lang="nl-NL" sz="3000">
          <a:solidFill>
            <a:schemeClr val="tx1"/>
          </a:solidFill>
          <a:latin typeface="+mj-lt"/>
          <a:ea typeface="+mj-ea"/>
          <a:cs typeface="+mj-cs"/>
        </a:defRPr>
      </a:lvl1pPr>
      <a:lvl2pPr algn="l" defTabSz="1090613" rtl="0" eaLnBrk="1" fontAlgn="base" hangingPunct="1">
        <a:spcBef>
          <a:spcPct val="0"/>
        </a:spcBef>
        <a:spcAft>
          <a:spcPct val="0"/>
        </a:spcAft>
        <a:defRPr sz="3000">
          <a:solidFill>
            <a:schemeClr val="tx1"/>
          </a:solidFill>
          <a:latin typeface="Arial" charset="0"/>
          <a:ea typeface="ＭＳ Ｐゴシック" charset="0"/>
          <a:cs typeface="ＭＳ Ｐゴシック" charset="0"/>
        </a:defRPr>
      </a:lvl2pPr>
      <a:lvl3pPr algn="l" defTabSz="1090613" rtl="0" eaLnBrk="1" fontAlgn="base" hangingPunct="1">
        <a:spcBef>
          <a:spcPct val="0"/>
        </a:spcBef>
        <a:spcAft>
          <a:spcPct val="0"/>
        </a:spcAft>
        <a:defRPr sz="3000">
          <a:solidFill>
            <a:schemeClr val="tx1"/>
          </a:solidFill>
          <a:latin typeface="Arial" charset="0"/>
          <a:ea typeface="ＭＳ Ｐゴシック" charset="0"/>
          <a:cs typeface="ＭＳ Ｐゴシック" charset="0"/>
        </a:defRPr>
      </a:lvl3pPr>
      <a:lvl4pPr algn="l" defTabSz="1090613" rtl="0" eaLnBrk="1" fontAlgn="base" hangingPunct="1">
        <a:spcBef>
          <a:spcPct val="0"/>
        </a:spcBef>
        <a:spcAft>
          <a:spcPct val="0"/>
        </a:spcAft>
        <a:defRPr sz="3000">
          <a:solidFill>
            <a:schemeClr val="tx1"/>
          </a:solidFill>
          <a:latin typeface="Arial" charset="0"/>
          <a:ea typeface="ＭＳ Ｐゴシック" charset="0"/>
          <a:cs typeface="ＭＳ Ｐゴシック" charset="0"/>
        </a:defRPr>
      </a:lvl4pPr>
      <a:lvl5pPr algn="l" defTabSz="1090613" rtl="0" eaLnBrk="1" fontAlgn="base" hangingPunct="1">
        <a:spcBef>
          <a:spcPct val="0"/>
        </a:spcBef>
        <a:spcAft>
          <a:spcPct val="0"/>
        </a:spcAft>
        <a:defRPr sz="3000">
          <a:solidFill>
            <a:schemeClr val="tx1"/>
          </a:solidFill>
          <a:latin typeface="Arial" charset="0"/>
          <a:ea typeface="ＭＳ Ｐゴシック" charset="0"/>
          <a:cs typeface="ＭＳ Ｐゴシック" charset="0"/>
        </a:defRPr>
      </a:lvl5pPr>
      <a:lvl6pPr marL="462452" algn="l" defTabSz="10919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ＭＳ Ｐゴシック" charset="0"/>
          <a:cs typeface="ＭＳ Ｐゴシック" charset="0"/>
        </a:defRPr>
      </a:lvl6pPr>
      <a:lvl7pPr marL="924904" algn="l" defTabSz="10919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ＭＳ Ｐゴシック" charset="0"/>
          <a:cs typeface="ＭＳ Ｐゴシック" charset="0"/>
        </a:defRPr>
      </a:lvl7pPr>
      <a:lvl8pPr marL="1387356" algn="l" defTabSz="10919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ＭＳ Ｐゴシック" charset="0"/>
          <a:cs typeface="ＭＳ Ｐゴシック" charset="0"/>
        </a:defRPr>
      </a:lvl8pPr>
      <a:lvl9pPr marL="1849808" algn="l" defTabSz="10919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ＭＳ Ｐゴシック" charset="0"/>
          <a:cs typeface="ＭＳ Ｐゴシック" charset="0"/>
        </a:defRPr>
      </a:lvl9pPr>
    </p:titleStyle>
    <p:bodyStyle>
      <a:lvl1pPr algn="l" defTabSz="1090613" rtl="0" eaLnBrk="1" fontAlgn="base" hangingPunct="1">
        <a:lnSpc>
          <a:spcPct val="110000"/>
        </a:lnSpc>
        <a:spcBef>
          <a:spcPct val="0"/>
        </a:spcBef>
        <a:spcAft>
          <a:spcPct val="0"/>
        </a:spcAft>
        <a:defRPr lang="nl-NL" sz="1400">
          <a:solidFill>
            <a:schemeClr val="tx1"/>
          </a:solidFill>
          <a:latin typeface="+mn-lt"/>
          <a:ea typeface="+mn-ea"/>
          <a:cs typeface="+mn-cs"/>
        </a:defRPr>
      </a:lvl1pPr>
      <a:lvl2pPr marL="579438" indent="-290513" algn="l" defTabSz="1090613" rtl="0" eaLnBrk="1" fontAlgn="base" hangingPunct="1">
        <a:lnSpc>
          <a:spcPct val="110000"/>
        </a:lnSpc>
        <a:spcBef>
          <a:spcPct val="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  <a:ea typeface="+mn-ea"/>
        </a:defRPr>
      </a:lvl2pPr>
      <a:lvl3pPr marL="865188" indent="-282575" algn="l" defTabSz="1090613" rtl="0" eaLnBrk="1" fontAlgn="base" hangingPunct="1">
        <a:lnSpc>
          <a:spcPct val="110000"/>
        </a:lnSpc>
        <a:spcBef>
          <a:spcPct val="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  <a:ea typeface="Geneva" pitchFamily="31" charset="-128"/>
          <a:cs typeface="Geneva" charset="-128"/>
        </a:defRPr>
      </a:lvl3pPr>
      <a:lvl4pPr marL="1155700" indent="-284163" algn="l" defTabSz="1090613" rtl="0" eaLnBrk="1" fontAlgn="base" hangingPunct="1">
        <a:lnSpc>
          <a:spcPct val="110000"/>
        </a:lnSpc>
        <a:spcBef>
          <a:spcPct val="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  <a:ea typeface="Geneva" pitchFamily="31" charset="-128"/>
        </a:defRPr>
      </a:lvl4pPr>
      <a:lvl5pPr marL="1443038" indent="-282575" algn="l" defTabSz="1090613" rtl="0" eaLnBrk="1" fontAlgn="base" hangingPunct="1">
        <a:lnSpc>
          <a:spcPct val="110000"/>
        </a:lnSpc>
        <a:spcBef>
          <a:spcPct val="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  <a:ea typeface="Geneva" pitchFamily="31" charset="-128"/>
        </a:defRPr>
      </a:lvl5pPr>
      <a:lvl6pPr marL="1907614" indent="-285820" algn="l" defTabSz="1091900" rtl="0" eaLnBrk="1" fontAlgn="base" hangingPunct="1">
        <a:lnSpc>
          <a:spcPct val="110000"/>
        </a:lnSpc>
        <a:spcBef>
          <a:spcPct val="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  <a:ea typeface="+mn-ea"/>
        </a:defRPr>
      </a:lvl6pPr>
      <a:lvl7pPr marL="2370067" indent="-285820" algn="l" defTabSz="1091900" rtl="0" eaLnBrk="1" fontAlgn="base" hangingPunct="1">
        <a:lnSpc>
          <a:spcPct val="110000"/>
        </a:lnSpc>
        <a:spcBef>
          <a:spcPct val="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  <a:ea typeface="+mn-ea"/>
        </a:defRPr>
      </a:lvl7pPr>
      <a:lvl8pPr marL="2832518" indent="-285820" algn="l" defTabSz="1091900" rtl="0" eaLnBrk="1" fontAlgn="base" hangingPunct="1">
        <a:lnSpc>
          <a:spcPct val="110000"/>
        </a:lnSpc>
        <a:spcBef>
          <a:spcPct val="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  <a:ea typeface="+mn-ea"/>
        </a:defRPr>
      </a:lvl8pPr>
      <a:lvl9pPr marL="3294970" indent="-285820" algn="l" defTabSz="1091900" rtl="0" eaLnBrk="1" fontAlgn="base" hangingPunct="1">
        <a:lnSpc>
          <a:spcPct val="110000"/>
        </a:lnSpc>
        <a:spcBef>
          <a:spcPct val="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6245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62452" algn="l" defTabSz="46245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24904" algn="l" defTabSz="46245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87356" algn="l" defTabSz="46245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49808" algn="l" defTabSz="46245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312260" algn="l" defTabSz="46245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74711" algn="l" defTabSz="46245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37163" algn="l" defTabSz="46245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99615" algn="l" defTabSz="46245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kstvak 25">
            <a:extLst>
              <a:ext uri="{FF2B5EF4-FFF2-40B4-BE49-F238E27FC236}">
                <a16:creationId xmlns:a16="http://schemas.microsoft.com/office/drawing/2014/main" id="{B48F36E9-401D-EE4F-9F10-101468B2463D}"/>
              </a:ext>
            </a:extLst>
          </p:cNvPr>
          <p:cNvSpPr txBox="1"/>
          <p:nvPr/>
        </p:nvSpPr>
        <p:spPr>
          <a:xfrm>
            <a:off x="513071" y="3333920"/>
            <a:ext cx="6564312" cy="6494640"/>
          </a:xfrm>
          <a:prstGeom prst="rect">
            <a:avLst/>
          </a:prstGeom>
          <a:noFill/>
        </p:spPr>
        <p:txBody>
          <a:bodyPr wrap="none" lIns="0" tIns="0" rIns="0" bIns="0" numCol="2" spcCol="252000" rtlCol="0">
            <a:noAutofit/>
          </a:bodyPr>
          <a:lstStyle/>
          <a:p>
            <a:endParaRPr lang="nl-NL" sz="1400" dirty="0" err="1">
              <a:solidFill>
                <a:srgbClr val="000000"/>
              </a:solidFill>
              <a:latin typeface="Trebuchet MS" charset="0"/>
            </a:endParaRPr>
          </a:p>
          <a:p>
            <a:endParaRPr lang="nl-NL" sz="1400" dirty="0" err="1">
              <a:solidFill>
                <a:srgbClr val="000000"/>
              </a:solidFill>
              <a:latin typeface="Trebuchet MS" charset="0"/>
            </a:endParaRPr>
          </a:p>
          <a:p>
            <a:endParaRPr lang="nl-NL" sz="1400" dirty="0" err="1">
              <a:solidFill>
                <a:srgbClr val="000000"/>
              </a:solidFill>
              <a:latin typeface="Trebuchet MS" charset="0"/>
            </a:endParaRPr>
          </a:p>
          <a:p>
            <a:endParaRPr lang="nl-NL" sz="1400" dirty="0" err="1">
              <a:solidFill>
                <a:srgbClr val="000000"/>
              </a:solidFill>
              <a:latin typeface="Trebuchet MS" charset="0"/>
            </a:endParaRPr>
          </a:p>
          <a:p>
            <a:pPr algn="ctr"/>
            <a:endParaRPr lang="nl-NL" sz="1400" kern="0" dirty="0">
              <a:solidFill>
                <a:srgbClr val="810000"/>
              </a:solidFill>
            </a:endParaRPr>
          </a:p>
          <a:p>
            <a:pPr algn="ctr"/>
            <a:r>
              <a:rPr lang="nl-NL" sz="1400" kern="0" dirty="0">
                <a:solidFill>
                  <a:srgbClr val="694893"/>
                </a:solidFill>
              </a:rPr>
              <a:t>Inspired by motion</a:t>
            </a:r>
          </a:p>
          <a:p>
            <a:endParaRPr lang="nl-NL" sz="1400" dirty="0" err="1">
              <a:solidFill>
                <a:srgbClr val="000000"/>
              </a:solidFill>
              <a:latin typeface="Trebuchet MS" charset="0"/>
            </a:endParaRPr>
          </a:p>
          <a:p>
            <a:r>
              <a:rPr lang="nl-NL" sz="1400" dirty="0" err="1">
                <a:solidFill>
                  <a:srgbClr val="694893"/>
                </a:solidFill>
                <a:latin typeface="Trebuchet MS" charset="0"/>
              </a:rPr>
              <a:t>Introduction</a:t>
            </a:r>
            <a:endParaRPr lang="nl-NL" sz="1400" dirty="0">
              <a:solidFill>
                <a:srgbClr val="694893"/>
              </a:solidFill>
              <a:latin typeface="Trebuchet MS" charset="0"/>
            </a:endParaRPr>
          </a:p>
          <a:p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Mix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above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ingredients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and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knead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into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a semi soft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dough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.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Knead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until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satiny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and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elastic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-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add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flour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sparingly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as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needed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. Put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into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greased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bowl, turn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to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put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oily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side up. Cover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and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let rest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for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at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least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20 minutes in a warm (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not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hot) area Cover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table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with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old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(but clean!!!)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bedsheet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or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old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white.</a:t>
            </a:r>
          </a:p>
          <a:p>
            <a:endParaRPr lang="nl-NL" sz="900" dirty="0" err="1">
              <a:solidFill>
                <a:srgbClr val="000000"/>
              </a:solidFill>
              <a:latin typeface="Trebuchet MS" charset="0"/>
            </a:endParaRPr>
          </a:p>
          <a:p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Dust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with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flour.Take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dough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out of bowl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and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roll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out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to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a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rectangular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shape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. Brush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with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oil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. Cover hands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with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flour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and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put hands (back side up)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under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dough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and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start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pulling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dough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out -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if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you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use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inside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of hands,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it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might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work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for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a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while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but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you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will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soon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poke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holes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into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the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dough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with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your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fingers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. Always pull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from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the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middle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out. </a:t>
            </a:r>
          </a:p>
          <a:p>
            <a:endParaRPr lang="nl-NL" sz="900" dirty="0">
              <a:solidFill>
                <a:srgbClr val="000000"/>
              </a:solidFill>
              <a:latin typeface="Trebuchet MS" charset="0"/>
            </a:endParaRPr>
          </a:p>
          <a:p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(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You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will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have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thicker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edges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-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just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cut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them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off at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the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end of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the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pulling.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If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you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have a hole,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don’t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worry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-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just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take a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flour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and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put hands (back side up)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under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dough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and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start piece of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the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thicker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edges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,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pu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. </a:t>
            </a:r>
          </a:p>
          <a:p>
            <a:endParaRPr lang="nl-NL" sz="900" dirty="0">
              <a:solidFill>
                <a:srgbClr val="000000"/>
              </a:solidFill>
              <a:latin typeface="Trebuchet MS" charset="0"/>
            </a:endParaRPr>
          </a:p>
          <a:p>
            <a:r>
              <a:rPr lang="nl-NL" sz="1400" dirty="0" err="1">
                <a:solidFill>
                  <a:srgbClr val="694893"/>
                </a:solidFill>
                <a:latin typeface="Trebuchet MS" charset="0"/>
              </a:rPr>
              <a:t>Results</a:t>
            </a:r>
            <a:r>
              <a:rPr lang="nl-NL" sz="900" dirty="0">
                <a:solidFill>
                  <a:srgbClr val="694893"/>
                </a:solidFill>
                <a:latin typeface="Trebuchet MS" charset="0"/>
              </a:rPr>
              <a:t> </a:t>
            </a:r>
          </a:p>
          <a:p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Now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distribute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about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4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lbs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of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acidic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apples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  (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Granny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Smith or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the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like)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peeled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and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cut (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not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too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thinly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)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apples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on top of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dough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(I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always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drop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them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into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water mixed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with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lemon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juice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after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peeling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and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cutting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) -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add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about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1/4 c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raisins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and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1/4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finely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Now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distribute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about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4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lbs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of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acidic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apples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(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Granny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Smith or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the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like)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peeled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and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cut (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not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too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thinly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)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with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lemon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juice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somehow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it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always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works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out) - make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sure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the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seam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is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underneath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! Brush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Strudel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withpre heated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oven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about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30 -40 minutes at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about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.</a:t>
            </a:r>
          </a:p>
          <a:p>
            <a:endParaRPr lang="nl-NL" sz="900" dirty="0">
              <a:solidFill>
                <a:srgbClr val="000000"/>
              </a:solidFill>
              <a:latin typeface="Trebuchet MS" charset="0"/>
            </a:endParaRPr>
          </a:p>
          <a:p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Raisins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and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1/4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finely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chopped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walnuts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(or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to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taste),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drizzle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with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lemon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juice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and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sprinkle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with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cinammon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and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(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powder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)</a:t>
            </a:r>
          </a:p>
          <a:p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(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You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will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have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thicker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edges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-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just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cut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them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off at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the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end of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the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pulling.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If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you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have a hole,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don’t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worry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-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just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take about. </a:t>
            </a:r>
          </a:p>
          <a:p>
            <a:endParaRPr lang="nl-NL" sz="900" dirty="0">
              <a:solidFill>
                <a:srgbClr val="000000"/>
              </a:solidFill>
              <a:latin typeface="Trebuchet MS" charset="0"/>
            </a:endParaRPr>
          </a:p>
          <a:p>
            <a:r>
              <a:rPr lang="nl-NL" sz="1400" dirty="0" err="1">
                <a:solidFill>
                  <a:srgbClr val="694893"/>
                </a:solidFill>
                <a:latin typeface="Trebuchet MS" charset="0"/>
              </a:rPr>
              <a:t>Conclusion</a:t>
            </a:r>
            <a:r>
              <a:rPr lang="nl-NL" sz="1400" dirty="0">
                <a:solidFill>
                  <a:srgbClr val="694893"/>
                </a:solidFill>
                <a:latin typeface="Trebuchet MS" charset="0"/>
              </a:rPr>
              <a:t>/</a:t>
            </a:r>
            <a:r>
              <a:rPr lang="nl-NL" sz="1400" dirty="0" err="1">
                <a:solidFill>
                  <a:srgbClr val="694893"/>
                </a:solidFill>
                <a:latin typeface="Trebuchet MS" charset="0"/>
              </a:rPr>
              <a:t>Discussion</a:t>
            </a:r>
            <a:endParaRPr lang="nl-NL" sz="1400" dirty="0">
              <a:solidFill>
                <a:srgbClr val="694893"/>
              </a:solidFill>
              <a:latin typeface="Trebuchet MS" charset="0"/>
            </a:endParaRPr>
          </a:p>
          <a:p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Pick up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the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cloth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on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its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long side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with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two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hands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spaced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apart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and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start rolling up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the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Strudel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(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use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cloth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only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!). </a:t>
            </a:r>
          </a:p>
          <a:p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When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done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,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you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need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at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least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2 pair of hands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to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“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heave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ho”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the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long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Strudel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onto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a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greased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baking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sheet. </a:t>
            </a:r>
          </a:p>
          <a:p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You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can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either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put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it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into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a U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shape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if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the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cookie sheet is big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enough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or cut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it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into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two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, cover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the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openings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with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foil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and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put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onto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two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sheets (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this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is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my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least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favorite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part but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apples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(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Granny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Smith or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the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like)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peeled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and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cut (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not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too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thinly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)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apples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on top of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dough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(I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always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drop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them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into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somehow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it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always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works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out) - make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sure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the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seam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is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underneath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! Brush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Strudel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with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melted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butter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and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bake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in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preheated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oven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about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30</a:t>
            </a:r>
            <a:r>
              <a:rPr lang="nl-NL" sz="900" i="1" dirty="0">
                <a:solidFill>
                  <a:srgbClr val="000000"/>
                </a:solidFill>
                <a:latin typeface="Trebuchet MS" charset="0"/>
              </a:rPr>
              <a:t>. </a:t>
            </a:r>
          </a:p>
          <a:p>
            <a:endParaRPr lang="nl-NL" sz="900" i="1" dirty="0">
              <a:solidFill>
                <a:srgbClr val="000000"/>
              </a:solidFill>
              <a:latin typeface="Trebuchet MS" charset="0"/>
            </a:endParaRPr>
          </a:p>
          <a:p>
            <a:endParaRPr lang="nl-NL" sz="900" i="1" dirty="0">
              <a:solidFill>
                <a:srgbClr val="000000"/>
              </a:solidFill>
              <a:latin typeface="Trebuchet MS" charset="0"/>
            </a:endParaRPr>
          </a:p>
          <a:p>
            <a:endParaRPr lang="nl-NL" sz="900" i="1" dirty="0">
              <a:solidFill>
                <a:srgbClr val="000000"/>
              </a:solidFill>
              <a:latin typeface="Trebuchet MS" charset="0"/>
            </a:endParaRPr>
          </a:p>
          <a:p>
            <a:endParaRPr lang="nl-NL" sz="900" i="1" dirty="0">
              <a:solidFill>
                <a:srgbClr val="000000"/>
              </a:solidFill>
              <a:latin typeface="Trebuchet MS" charset="0"/>
            </a:endParaRPr>
          </a:p>
          <a:p>
            <a:endParaRPr lang="nl-NL" sz="900" i="1" dirty="0">
              <a:solidFill>
                <a:srgbClr val="000000"/>
              </a:solidFill>
              <a:latin typeface="Trebuchet MS" charset="0"/>
            </a:endParaRPr>
          </a:p>
          <a:p>
            <a:endParaRPr lang="nl-NL" sz="900" i="1" dirty="0">
              <a:solidFill>
                <a:srgbClr val="000000"/>
              </a:solidFill>
              <a:latin typeface="Trebuchet MS" charset="0"/>
            </a:endParaRPr>
          </a:p>
          <a:p>
            <a:endParaRPr lang="nl-NL" sz="900" i="1" dirty="0">
              <a:solidFill>
                <a:srgbClr val="000000"/>
              </a:solidFill>
              <a:latin typeface="Trebuchet MS" charset="0"/>
            </a:endParaRPr>
          </a:p>
          <a:p>
            <a:endParaRPr lang="nl-NL" sz="900" i="1" dirty="0">
              <a:solidFill>
                <a:srgbClr val="000000"/>
              </a:solidFill>
              <a:latin typeface="Trebuchet MS" charset="0"/>
            </a:endParaRPr>
          </a:p>
          <a:p>
            <a:endParaRPr lang="nl-NL" sz="900" i="1" dirty="0">
              <a:solidFill>
                <a:srgbClr val="000000"/>
              </a:solidFill>
              <a:latin typeface="Trebuchet MS" charset="0"/>
            </a:endParaRPr>
          </a:p>
          <a:p>
            <a:endParaRPr lang="nl-NL" sz="900" i="1" dirty="0">
              <a:solidFill>
                <a:srgbClr val="000000"/>
              </a:solidFill>
              <a:latin typeface="Trebuchet MS" charset="0"/>
            </a:endParaRPr>
          </a:p>
          <a:p>
            <a:endParaRPr lang="nl-NL" sz="900" i="1" dirty="0">
              <a:solidFill>
                <a:srgbClr val="000000"/>
              </a:solidFill>
              <a:latin typeface="Trebuchet MS" charset="0"/>
            </a:endParaRPr>
          </a:p>
          <a:p>
            <a:endParaRPr lang="nl-NL" sz="900" i="1" dirty="0">
              <a:solidFill>
                <a:srgbClr val="000000"/>
              </a:solidFill>
              <a:latin typeface="Trebuchet MS" charset="0"/>
            </a:endParaRPr>
          </a:p>
          <a:p>
            <a:endParaRPr lang="nl-NL" sz="900" i="1" dirty="0">
              <a:solidFill>
                <a:srgbClr val="000000"/>
              </a:solidFill>
              <a:latin typeface="Trebuchet MS" charset="0"/>
            </a:endParaRPr>
          </a:p>
          <a:p>
            <a:endParaRPr lang="nl-NL" sz="900" i="1" dirty="0">
              <a:solidFill>
                <a:srgbClr val="000000"/>
              </a:solidFill>
              <a:latin typeface="Trebuchet MS" charset="0"/>
            </a:endParaRPr>
          </a:p>
          <a:p>
            <a:endParaRPr lang="nl-NL" sz="900" i="1" dirty="0">
              <a:solidFill>
                <a:srgbClr val="000000"/>
              </a:solidFill>
              <a:latin typeface="Trebuchet MS" charset="0"/>
            </a:endParaRPr>
          </a:p>
          <a:p>
            <a:endParaRPr lang="nl-NL" sz="900" i="1" dirty="0">
              <a:solidFill>
                <a:srgbClr val="000000"/>
              </a:solidFill>
              <a:latin typeface="Trebuchet MS" charset="0"/>
            </a:endParaRPr>
          </a:p>
          <a:p>
            <a:endParaRPr lang="nl-NL" sz="900" i="1" dirty="0">
              <a:solidFill>
                <a:srgbClr val="000000"/>
              </a:solidFill>
              <a:latin typeface="Trebuchet MS" charset="0"/>
            </a:endParaRPr>
          </a:p>
          <a:p>
            <a:endParaRPr lang="nl-NL" sz="900" i="1" dirty="0">
              <a:solidFill>
                <a:srgbClr val="000000"/>
              </a:solidFill>
              <a:latin typeface="Trebuchet MS" charset="0"/>
            </a:endParaRPr>
          </a:p>
          <a:p>
            <a:endParaRPr lang="nl-NL" sz="900" i="1" dirty="0">
              <a:solidFill>
                <a:srgbClr val="000000"/>
              </a:solidFill>
              <a:latin typeface="Trebuchet MS" charset="0"/>
            </a:endParaRPr>
          </a:p>
          <a:p>
            <a:endParaRPr lang="nl-NL" sz="900" i="1" dirty="0">
              <a:solidFill>
                <a:srgbClr val="000000"/>
              </a:solidFill>
              <a:latin typeface="Trebuchet MS" charset="0"/>
            </a:endParaRPr>
          </a:p>
          <a:p>
            <a:endParaRPr lang="nl-NL" sz="900" i="1" dirty="0">
              <a:solidFill>
                <a:srgbClr val="000000"/>
              </a:solidFill>
              <a:latin typeface="Trebuchet MS" charset="0"/>
            </a:endParaRPr>
          </a:p>
          <a:p>
            <a:endParaRPr lang="nl-NL" sz="900" i="1" dirty="0">
              <a:solidFill>
                <a:srgbClr val="000000"/>
              </a:solidFill>
              <a:latin typeface="Trebuchet MS" charset="0"/>
            </a:endParaRPr>
          </a:p>
          <a:p>
            <a:endParaRPr lang="nl-NL" sz="900" i="1" dirty="0">
              <a:solidFill>
                <a:srgbClr val="000000"/>
              </a:solidFill>
              <a:latin typeface="Trebuchet MS" charset="0"/>
            </a:endParaRPr>
          </a:p>
          <a:p>
            <a:r>
              <a:rPr lang="nl-NL" sz="900" i="1" dirty="0">
                <a:solidFill>
                  <a:srgbClr val="000000"/>
                </a:solidFill>
                <a:latin typeface="Trebuchet MS" charset="0"/>
              </a:rPr>
              <a:t>Fig. 1 - 4</a:t>
            </a:r>
            <a:endParaRPr lang="nl-NL" sz="800" dirty="0">
              <a:solidFill>
                <a:srgbClr val="000000"/>
              </a:solidFill>
              <a:latin typeface="Trebuchet MS" charset="0"/>
            </a:endParaRPr>
          </a:p>
        </p:txBody>
      </p:sp>
      <p:pic>
        <p:nvPicPr>
          <p:cNvPr id="4" name="Afbeelding 3">
            <a:extLst>
              <a:ext uri="{FF2B5EF4-FFF2-40B4-BE49-F238E27FC236}">
                <a16:creationId xmlns:a16="http://schemas.microsoft.com/office/drawing/2014/main" id="{04064AE7-8FD0-4310-1044-930EB88FC962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15440" b="39632"/>
          <a:stretch/>
        </p:blipFill>
        <p:spPr>
          <a:xfrm>
            <a:off x="512579" y="3400207"/>
            <a:ext cx="3137044" cy="936000"/>
          </a:xfrm>
          <a:prstGeom prst="rect">
            <a:avLst/>
          </a:prstGeom>
        </p:spPr>
      </p:pic>
      <p:sp>
        <p:nvSpPr>
          <p:cNvPr id="13" name="Rectangle 2"/>
          <p:cNvSpPr txBox="1">
            <a:spLocks noChangeArrowheads="1"/>
          </p:cNvSpPr>
          <p:nvPr/>
        </p:nvSpPr>
        <p:spPr bwMode="auto">
          <a:xfrm>
            <a:off x="0" y="1383879"/>
            <a:ext cx="7560469" cy="855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lIns="0" tIns="0" rIns="0" bIns="0" anchor="t" anchorCtr="0">
            <a:normAutofit/>
          </a:bodyPr>
          <a:lstStyle>
            <a:lvl1pPr algn="l" defTabSz="1090613" rtl="0" eaLnBrk="1" fontAlgn="base" hangingPunct="1">
              <a:spcBef>
                <a:spcPct val="0"/>
              </a:spcBef>
              <a:spcAft>
                <a:spcPct val="0"/>
              </a:spcAft>
              <a:defRPr lang="nl-NL" sz="3000" baseline="0">
                <a:solidFill>
                  <a:srgbClr val="000000"/>
                </a:solidFill>
                <a:latin typeface="Trebuchet MS" charset="0"/>
                <a:ea typeface="+mj-ea"/>
                <a:cs typeface="+mj-cs"/>
              </a:defRPr>
            </a:lvl1pPr>
            <a:lvl2pPr algn="l" defTabSz="1090613" rtl="0" eaLnBrk="1" fontAlgn="base" hangingPunct="1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algn="l" defTabSz="1090613" rtl="0" eaLnBrk="1" fontAlgn="base" hangingPunct="1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algn="l" defTabSz="1090613" rtl="0" eaLnBrk="1" fontAlgn="base" hangingPunct="1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algn="l" defTabSz="1090613" rtl="0" eaLnBrk="1" fontAlgn="base" hangingPunct="1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462452" algn="l" defTabSz="1091900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924904" algn="l" defTabSz="1091900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1387356" algn="l" defTabSz="1091900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1849808" algn="l" defTabSz="1091900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 algn="ctr" defTabSz="57600">
              <a:spcBef>
                <a:spcPts val="0"/>
              </a:spcBef>
            </a:pPr>
            <a:r>
              <a:rPr lang="nl-NL" sz="2400" kern="0" dirty="0">
                <a:solidFill>
                  <a:schemeClr val="bg1"/>
                </a:solidFill>
              </a:rPr>
              <a:t>Titel: </a:t>
            </a:r>
            <a:r>
              <a:rPr lang="nl-NL" sz="2400" kern="0" dirty="0" err="1">
                <a:solidFill>
                  <a:schemeClr val="bg1"/>
                </a:solidFill>
              </a:rPr>
              <a:t>Ihil</a:t>
            </a:r>
            <a:r>
              <a:rPr lang="nl-NL" sz="2400" kern="0" dirty="0">
                <a:solidFill>
                  <a:schemeClr val="bg1"/>
                </a:solidFill>
              </a:rPr>
              <a:t> </a:t>
            </a:r>
            <a:r>
              <a:rPr lang="nl-NL" sz="2400" kern="0" dirty="0" err="1">
                <a:solidFill>
                  <a:schemeClr val="bg1"/>
                </a:solidFill>
              </a:rPr>
              <a:t>earchita</a:t>
            </a:r>
            <a:r>
              <a:rPr lang="nl-NL" sz="2400" kern="0" dirty="0">
                <a:solidFill>
                  <a:schemeClr val="bg1"/>
                </a:solidFill>
              </a:rPr>
              <a:t> a </a:t>
            </a:r>
            <a:r>
              <a:rPr lang="nl-NL" sz="2400" kern="0" dirty="0" err="1">
                <a:solidFill>
                  <a:schemeClr val="bg1"/>
                </a:solidFill>
              </a:rPr>
              <a:t>voluptae</a:t>
            </a:r>
            <a:r>
              <a:rPr lang="nl-NL" sz="2400" kern="0" dirty="0">
                <a:solidFill>
                  <a:schemeClr val="bg1"/>
                </a:solidFill>
              </a:rPr>
              <a:t> con </a:t>
            </a:r>
            <a:r>
              <a:rPr lang="nl-NL" sz="2400" kern="0" dirty="0" err="1">
                <a:solidFill>
                  <a:schemeClr val="bg1"/>
                </a:solidFill>
              </a:rPr>
              <a:t>aut</a:t>
            </a:r>
            <a:r>
              <a:rPr lang="nl-NL" sz="2400" kern="0" dirty="0">
                <a:solidFill>
                  <a:schemeClr val="bg1"/>
                </a:solidFill>
              </a:rPr>
              <a:t> </a:t>
            </a:r>
            <a:r>
              <a:rPr lang="nl-NL" sz="2400" kern="0" dirty="0" err="1">
                <a:solidFill>
                  <a:schemeClr val="bg1"/>
                </a:solidFill>
              </a:rPr>
              <a:t>fugit</a:t>
            </a:r>
            <a:br>
              <a:rPr lang="nl-NL" sz="2400" kern="0" dirty="0" err="1">
                <a:solidFill>
                  <a:schemeClr val="bg1"/>
                </a:solidFill>
              </a:rPr>
            </a:br>
            <a:r>
              <a:rPr lang="nl-NL" sz="2400" kern="0" dirty="0" err="1">
                <a:solidFill>
                  <a:schemeClr val="bg1"/>
                </a:solidFill>
              </a:rPr>
              <a:t>omig</a:t>
            </a:r>
            <a:r>
              <a:rPr lang="nl-NL" sz="2400" kern="0" dirty="0">
                <a:solidFill>
                  <a:schemeClr val="bg1"/>
                </a:solidFill>
              </a:rPr>
              <a:t> </a:t>
            </a:r>
            <a:r>
              <a:rPr lang="nl-NL" sz="2400" kern="0" dirty="0" err="1">
                <a:solidFill>
                  <a:schemeClr val="bg1"/>
                </a:solidFill>
              </a:rPr>
              <a:t>endipiciis</a:t>
            </a:r>
            <a:r>
              <a:rPr lang="nl-NL" sz="2400" kern="0" dirty="0">
                <a:solidFill>
                  <a:schemeClr val="bg1"/>
                </a:solidFill>
              </a:rPr>
              <a:t> </a:t>
            </a:r>
            <a:r>
              <a:rPr lang="nl-NL" sz="2400" kern="0" dirty="0" err="1">
                <a:solidFill>
                  <a:schemeClr val="bg1"/>
                </a:solidFill>
              </a:rPr>
              <a:t>ini</a:t>
            </a:r>
            <a:r>
              <a:rPr lang="nl-NL" sz="2400" kern="0" dirty="0">
                <a:solidFill>
                  <a:schemeClr val="bg1"/>
                </a:solidFill>
              </a:rPr>
              <a:t> </a:t>
            </a:r>
            <a:r>
              <a:rPr lang="nl-NL" sz="2400" kern="0" dirty="0" err="1">
                <a:solidFill>
                  <a:schemeClr val="bg1"/>
                </a:solidFill>
              </a:rPr>
              <a:t>coratem</a:t>
            </a:r>
            <a:r>
              <a:rPr lang="nl-NL" sz="2400" kern="0" dirty="0">
                <a:solidFill>
                  <a:schemeClr val="bg1"/>
                </a:solidFill>
              </a:rPr>
              <a:t> </a:t>
            </a:r>
            <a:r>
              <a:rPr lang="nl-NL" sz="2400" kern="0" dirty="0" err="1">
                <a:solidFill>
                  <a:schemeClr val="bg1"/>
                </a:solidFill>
              </a:rPr>
              <a:t>est</a:t>
            </a:r>
            <a:r>
              <a:rPr lang="nl-NL" sz="2400" kern="0" dirty="0">
                <a:solidFill>
                  <a:schemeClr val="bg1"/>
                </a:solidFill>
              </a:rPr>
              <a:t> </a:t>
            </a:r>
            <a:r>
              <a:rPr lang="nl-NL" sz="2400" kern="0" dirty="0" err="1">
                <a:solidFill>
                  <a:schemeClr val="bg1"/>
                </a:solidFill>
              </a:rPr>
              <a:t>modis</a:t>
            </a:r>
            <a:r>
              <a:rPr lang="nl-NL" sz="2400" kern="0" dirty="0">
                <a:solidFill>
                  <a:schemeClr val="bg1"/>
                </a:solidFill>
              </a:rPr>
              <a:t> </a:t>
            </a:r>
            <a:r>
              <a:rPr lang="nl-NL" sz="2400" kern="0" dirty="0" err="1">
                <a:solidFill>
                  <a:schemeClr val="bg1"/>
                </a:solidFill>
              </a:rPr>
              <a:t>aliquatem.</a:t>
            </a:r>
            <a:endParaRPr lang="nl-NL" sz="2400" kern="0" dirty="0">
              <a:solidFill>
                <a:schemeClr val="bg1"/>
              </a:solidFill>
            </a:endParaRPr>
          </a:p>
        </p:txBody>
      </p:sp>
      <p:sp>
        <p:nvSpPr>
          <p:cNvPr id="16" name="Tekstvak 15">
            <a:extLst>
              <a:ext uri="{FF2B5EF4-FFF2-40B4-BE49-F238E27FC236}">
                <a16:creationId xmlns:a16="http://schemas.microsoft.com/office/drawing/2014/main" id="{F0A313F4-4F86-8A4F-B721-5F6182E461C8}"/>
              </a:ext>
            </a:extLst>
          </p:cNvPr>
          <p:cNvSpPr txBox="1"/>
          <p:nvPr/>
        </p:nvSpPr>
        <p:spPr>
          <a:xfrm>
            <a:off x="-2381" y="860078"/>
            <a:ext cx="7562850" cy="246221"/>
          </a:xfrm>
          <a:prstGeom prst="rect">
            <a:avLst/>
          </a:prstGeom>
          <a:noFill/>
        </p:spPr>
        <p:txBody>
          <a:bodyPr wrap="square" lIns="0" tIns="0" rIns="0" bIns="0" numCol="1" rtlCol="0">
            <a:spAutoFit/>
          </a:bodyPr>
          <a:lstStyle/>
          <a:p>
            <a:pPr algn="ctr"/>
            <a:r>
              <a:rPr lang="nl-NL" sz="1600">
                <a:solidFill>
                  <a:schemeClr val="bg1"/>
                </a:solidFill>
                <a:latin typeface="Trebuchet MS" panose="020B0703020202090204" pitchFamily="34" charset="0"/>
              </a:rPr>
              <a:t>Amsterdam Movement Sciences</a:t>
            </a:r>
          </a:p>
        </p:txBody>
      </p:sp>
      <p:sp>
        <p:nvSpPr>
          <p:cNvPr id="17" name="Rectangle 3">
            <a:extLst>
              <a:ext uri="{FF2B5EF4-FFF2-40B4-BE49-F238E27FC236}">
                <a16:creationId xmlns:a16="http://schemas.microsoft.com/office/drawing/2014/main" id="{1E472F8F-A848-A943-9B2E-1BFAAA84B35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6887" y="2391991"/>
            <a:ext cx="6564630" cy="3104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lIns="0" rIns="0"/>
          <a:lstStyle>
            <a:lvl1pPr algn="l" defTabSz="1090613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defRPr lang="nl-NL" sz="1400" baseline="0">
                <a:solidFill>
                  <a:srgbClr val="000000"/>
                </a:solidFill>
                <a:latin typeface="Trebuchet MS" charset="0"/>
                <a:ea typeface="+mn-ea"/>
                <a:cs typeface="+mn-cs"/>
              </a:defRPr>
            </a:lvl1pPr>
            <a:lvl2pPr marL="579438" indent="-290513" algn="l" defTabSz="1090613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–"/>
              <a:defRPr sz="2400">
                <a:solidFill>
                  <a:schemeClr val="tx1"/>
                </a:solidFill>
                <a:latin typeface="+mn-lt"/>
                <a:ea typeface="+mn-ea"/>
              </a:defRPr>
            </a:lvl2pPr>
            <a:lvl3pPr marL="865188" indent="-282575" algn="l" defTabSz="1090613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–"/>
              <a:defRPr sz="2400">
                <a:solidFill>
                  <a:schemeClr val="tx1"/>
                </a:solidFill>
                <a:latin typeface="+mn-lt"/>
                <a:ea typeface="Geneva" pitchFamily="31" charset="-128"/>
                <a:cs typeface="Geneva" charset="-128"/>
              </a:defRPr>
            </a:lvl3pPr>
            <a:lvl4pPr marL="1155700" indent="-284163" algn="l" defTabSz="1090613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–"/>
              <a:defRPr sz="2400">
                <a:solidFill>
                  <a:schemeClr val="tx1"/>
                </a:solidFill>
                <a:latin typeface="+mn-lt"/>
                <a:ea typeface="Geneva" pitchFamily="31" charset="-128"/>
              </a:defRPr>
            </a:lvl4pPr>
            <a:lvl5pPr marL="1443038" indent="-282575" algn="l" defTabSz="1090613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–"/>
              <a:defRPr sz="2400">
                <a:solidFill>
                  <a:schemeClr val="tx1"/>
                </a:solidFill>
                <a:latin typeface="+mn-lt"/>
                <a:ea typeface="Geneva" pitchFamily="31" charset="-128"/>
              </a:defRPr>
            </a:lvl5pPr>
            <a:lvl6pPr marL="1907614" indent="-285820" algn="l" defTabSz="1091900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–"/>
              <a:defRPr sz="2400">
                <a:solidFill>
                  <a:schemeClr val="tx1"/>
                </a:solidFill>
                <a:latin typeface="+mn-lt"/>
                <a:ea typeface="+mn-ea"/>
              </a:defRPr>
            </a:lvl6pPr>
            <a:lvl7pPr marL="2370067" indent="-285820" algn="l" defTabSz="1091900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–"/>
              <a:defRPr sz="2400">
                <a:solidFill>
                  <a:schemeClr val="tx1"/>
                </a:solidFill>
                <a:latin typeface="+mn-lt"/>
                <a:ea typeface="+mn-ea"/>
              </a:defRPr>
            </a:lvl7pPr>
            <a:lvl8pPr marL="2832518" indent="-285820" algn="l" defTabSz="1091900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–"/>
              <a:defRPr sz="2400">
                <a:solidFill>
                  <a:schemeClr val="tx1"/>
                </a:solidFill>
                <a:latin typeface="+mn-lt"/>
                <a:ea typeface="+mn-ea"/>
              </a:defRPr>
            </a:lvl8pPr>
            <a:lvl9pPr marL="3294970" indent="-285820" algn="l" defTabSz="1091900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–"/>
              <a:defRPr sz="24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r>
              <a:rPr lang="nl-NL" kern="0" dirty="0">
                <a:solidFill>
                  <a:srgbClr val="694893"/>
                </a:solidFill>
              </a:rPr>
              <a:t>Ment </a:t>
            </a:r>
            <a:r>
              <a:rPr lang="nl-NL" kern="0" dirty="0" err="1">
                <a:solidFill>
                  <a:srgbClr val="694893"/>
                </a:solidFill>
              </a:rPr>
              <a:t>am</a:t>
            </a:r>
            <a:r>
              <a:rPr lang="nl-NL" kern="0" dirty="0">
                <a:solidFill>
                  <a:srgbClr val="694893"/>
                </a:solidFill>
              </a:rPr>
              <a:t> re </a:t>
            </a:r>
            <a:r>
              <a:rPr lang="nl-NL" kern="0" dirty="0" err="1">
                <a:solidFill>
                  <a:srgbClr val="694893"/>
                </a:solidFill>
              </a:rPr>
              <a:t>conseditatur</a:t>
            </a:r>
            <a:r>
              <a:rPr lang="nl-NL" kern="0" dirty="0">
                <a:solidFill>
                  <a:srgbClr val="694893"/>
                </a:solidFill>
              </a:rPr>
              <a:t> </a:t>
            </a:r>
            <a:r>
              <a:rPr lang="nl-NL" kern="0" dirty="0" err="1">
                <a:solidFill>
                  <a:srgbClr val="694893"/>
                </a:solidFill>
              </a:rPr>
              <a:t>aut</a:t>
            </a:r>
            <a:r>
              <a:rPr lang="nl-NL" kern="0" dirty="0">
                <a:solidFill>
                  <a:srgbClr val="694893"/>
                </a:solidFill>
              </a:rPr>
              <a:t> </a:t>
            </a:r>
            <a:r>
              <a:rPr lang="nl-NL" kern="0" dirty="0" err="1">
                <a:solidFill>
                  <a:srgbClr val="694893"/>
                </a:solidFill>
              </a:rPr>
              <a:t>dolupta</a:t>
            </a:r>
            <a:r>
              <a:rPr lang="nl-NL" kern="0" dirty="0">
                <a:solidFill>
                  <a:srgbClr val="694893"/>
                </a:solidFill>
              </a:rPr>
              <a:t> </a:t>
            </a:r>
            <a:r>
              <a:rPr lang="nl-NL" kern="0" dirty="0" err="1">
                <a:solidFill>
                  <a:srgbClr val="694893"/>
                </a:solidFill>
              </a:rPr>
              <a:t>iniatur</a:t>
            </a:r>
            <a:r>
              <a:rPr lang="nl-NL" kern="0" dirty="0">
                <a:solidFill>
                  <a:srgbClr val="694893"/>
                </a:solidFill>
              </a:rPr>
              <a:t> </a:t>
            </a:r>
            <a:r>
              <a:rPr lang="nl-NL" kern="0" dirty="0" err="1">
                <a:solidFill>
                  <a:srgbClr val="694893"/>
                </a:solidFill>
              </a:rPr>
              <a:t>aut</a:t>
            </a:r>
            <a:r>
              <a:rPr lang="nl-NL" kern="0" dirty="0">
                <a:solidFill>
                  <a:srgbClr val="694893"/>
                </a:solidFill>
              </a:rPr>
              <a:t> </a:t>
            </a:r>
            <a:r>
              <a:rPr lang="nl-NL" kern="0" dirty="0" err="1">
                <a:solidFill>
                  <a:srgbClr val="694893"/>
                </a:solidFill>
              </a:rPr>
              <a:t>adit</a:t>
            </a:r>
            <a:r>
              <a:rPr lang="nl-NL" kern="0" dirty="0">
                <a:solidFill>
                  <a:srgbClr val="694893"/>
                </a:solidFill>
              </a:rPr>
              <a:t> </a:t>
            </a:r>
            <a:r>
              <a:rPr lang="nl-NL" kern="0" dirty="0" err="1">
                <a:solidFill>
                  <a:srgbClr val="694893"/>
                </a:solidFill>
              </a:rPr>
              <a:t>eost</a:t>
            </a:r>
            <a:r>
              <a:rPr lang="nl-NL" kern="0" dirty="0">
                <a:solidFill>
                  <a:srgbClr val="694893"/>
                </a:solidFill>
              </a:rPr>
              <a:t> que </a:t>
            </a:r>
            <a:r>
              <a:rPr lang="nl-NL" kern="0" dirty="0" err="1">
                <a:solidFill>
                  <a:srgbClr val="694893"/>
                </a:solidFill>
              </a:rPr>
              <a:t>inis</a:t>
            </a:r>
            <a:r>
              <a:rPr lang="nl-NL" kern="0" dirty="0">
                <a:solidFill>
                  <a:srgbClr val="694893"/>
                </a:solidFill>
              </a:rPr>
              <a:t> </a:t>
            </a:r>
            <a:r>
              <a:rPr lang="nl-NL" kern="0" dirty="0" err="1">
                <a:solidFill>
                  <a:srgbClr val="694893"/>
                </a:solidFill>
              </a:rPr>
              <a:t>veris</a:t>
            </a:r>
            <a:r>
              <a:rPr lang="nl-NL" kern="0" dirty="0">
                <a:solidFill>
                  <a:srgbClr val="694893"/>
                </a:solidFill>
              </a:rPr>
              <a:t> </a:t>
            </a:r>
            <a:r>
              <a:rPr lang="nl-NL" kern="0" dirty="0" err="1">
                <a:solidFill>
                  <a:srgbClr val="694893"/>
                </a:solidFill>
              </a:rPr>
              <a:t>voloreto.</a:t>
            </a:r>
            <a:endParaRPr lang="nl-NL" kern="0" dirty="0">
              <a:solidFill>
                <a:srgbClr val="694893"/>
              </a:solidFill>
            </a:endParaRPr>
          </a:p>
        </p:txBody>
      </p:sp>
      <p:pic>
        <p:nvPicPr>
          <p:cNvPr id="27" name="Picture 8" descr="Grafieken.pdf">
            <a:extLst>
              <a:ext uri="{FF2B5EF4-FFF2-40B4-BE49-F238E27FC236}">
                <a16:creationId xmlns:a16="http://schemas.microsoft.com/office/drawing/2014/main" id="{7C51F661-9A73-9649-809A-290F81C7A325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54" r="-1054"/>
          <a:stretch/>
        </p:blipFill>
        <p:spPr bwMode="auto">
          <a:xfrm>
            <a:off x="3853433" y="5423284"/>
            <a:ext cx="3414940" cy="2959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8" name="Rectangle 3">
            <a:extLst>
              <a:ext uri="{FF2B5EF4-FFF2-40B4-BE49-F238E27FC236}">
                <a16:creationId xmlns:a16="http://schemas.microsoft.com/office/drawing/2014/main" id="{C103B304-BACC-8A48-91D0-6B2574CF88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3071" y="2750118"/>
            <a:ext cx="6564312" cy="455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lIns="0" tIns="0" rIns="0" bIns="0"/>
          <a:lstStyle>
            <a:lvl1pPr marL="0" indent="0" algn="l" defTabSz="1090613" rtl="0" eaLnBrk="0" fontAlgn="base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lang="nl-NL" sz="1400" baseline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579438" indent="-290513" algn="l" defTabSz="1090613" rtl="0" eaLnBrk="0" fontAlgn="base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–"/>
              <a:defRPr sz="2400">
                <a:solidFill>
                  <a:schemeClr val="tx1"/>
                </a:solidFill>
                <a:latin typeface="+mn-lt"/>
                <a:ea typeface="+mn-ea"/>
              </a:defRPr>
            </a:lvl2pPr>
            <a:lvl3pPr marL="865188" indent="-282575" algn="l" defTabSz="1090613" rtl="0" eaLnBrk="0" fontAlgn="base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–"/>
              <a:defRPr sz="2400">
                <a:solidFill>
                  <a:schemeClr val="tx1"/>
                </a:solidFill>
                <a:latin typeface="+mn-lt"/>
                <a:ea typeface="Geneva" pitchFamily="31" charset="-128"/>
                <a:cs typeface="Geneva" charset="-128"/>
              </a:defRPr>
            </a:lvl3pPr>
            <a:lvl4pPr marL="1155700" indent="-284163" algn="l" defTabSz="1090613" rtl="0" eaLnBrk="0" fontAlgn="base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–"/>
              <a:defRPr sz="2400">
                <a:solidFill>
                  <a:schemeClr val="tx1"/>
                </a:solidFill>
                <a:latin typeface="+mn-lt"/>
                <a:ea typeface="Geneva" pitchFamily="31" charset="-128"/>
              </a:defRPr>
            </a:lvl4pPr>
            <a:lvl5pPr marL="1443038" indent="-282575" algn="l" defTabSz="1090613" rtl="0" eaLnBrk="0" fontAlgn="base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–"/>
              <a:defRPr sz="2400">
                <a:solidFill>
                  <a:schemeClr val="tx1"/>
                </a:solidFill>
                <a:latin typeface="+mn-lt"/>
                <a:ea typeface="Geneva" pitchFamily="31" charset="-128"/>
              </a:defRPr>
            </a:lvl5pPr>
            <a:lvl6pPr marL="1907614" indent="-285820" algn="l" defTabSz="1091900" rtl="0" fontAlgn="base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–"/>
              <a:defRPr sz="2400">
                <a:solidFill>
                  <a:schemeClr val="tx1"/>
                </a:solidFill>
                <a:latin typeface="+mn-lt"/>
                <a:ea typeface="+mn-ea"/>
              </a:defRPr>
            </a:lvl6pPr>
            <a:lvl7pPr marL="2370067" indent="-285820" algn="l" defTabSz="1091900" rtl="0" fontAlgn="base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–"/>
              <a:defRPr sz="2400">
                <a:solidFill>
                  <a:schemeClr val="tx1"/>
                </a:solidFill>
                <a:latin typeface="+mn-lt"/>
                <a:ea typeface="+mn-ea"/>
              </a:defRPr>
            </a:lvl7pPr>
            <a:lvl8pPr marL="2832518" indent="-285820" algn="l" defTabSz="1091900" rtl="0" fontAlgn="base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–"/>
              <a:defRPr sz="2400">
                <a:solidFill>
                  <a:schemeClr val="tx1"/>
                </a:solidFill>
                <a:latin typeface="+mn-lt"/>
                <a:ea typeface="+mn-ea"/>
              </a:defRPr>
            </a:lvl8pPr>
            <a:lvl9pPr marL="3294970" indent="-285820" algn="l" defTabSz="1091900" rtl="0" fontAlgn="base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–"/>
              <a:defRPr sz="24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>
              <a:defRPr/>
            </a:pPr>
            <a:r>
              <a:rPr sz="750" dirty="0">
                <a:solidFill>
                  <a:srgbClr val="000000"/>
                </a:solidFill>
                <a:latin typeface="Trebuchet MS" charset="0"/>
              </a:rPr>
              <a:t>Name Author, </a:t>
            </a:r>
            <a:r>
              <a:rPr sz="750" dirty="0" err="1">
                <a:solidFill>
                  <a:srgbClr val="000000"/>
                </a:solidFill>
                <a:latin typeface="Trebuchet MS" charset="0"/>
              </a:rPr>
              <a:t>Department</a:t>
            </a:r>
            <a:r>
              <a:rPr sz="75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sz="750" dirty="0" err="1">
                <a:solidFill>
                  <a:srgbClr val="000000"/>
                </a:solidFill>
                <a:latin typeface="Trebuchet MS" charset="0"/>
              </a:rPr>
              <a:t>this</a:t>
            </a:r>
            <a:r>
              <a:rPr sz="75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sz="750" dirty="0" err="1">
                <a:solidFill>
                  <a:srgbClr val="000000"/>
                </a:solidFill>
                <a:latin typeface="Trebuchet MS" charset="0"/>
              </a:rPr>
              <a:t>and</a:t>
            </a:r>
            <a:r>
              <a:rPr sz="75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sz="750" dirty="0" err="1">
                <a:solidFill>
                  <a:srgbClr val="000000"/>
                </a:solidFill>
                <a:latin typeface="Trebuchet MS" charset="0"/>
              </a:rPr>
              <a:t>that</a:t>
            </a:r>
            <a:r>
              <a:rPr sz="750" dirty="0">
                <a:solidFill>
                  <a:srgbClr val="000000"/>
                </a:solidFill>
                <a:latin typeface="Trebuchet MS" charset="0"/>
              </a:rPr>
              <a:t>, Amsterdam UMC; Name </a:t>
            </a:r>
            <a:r>
              <a:rPr sz="750" dirty="0" err="1">
                <a:solidFill>
                  <a:srgbClr val="000000"/>
                </a:solidFill>
                <a:latin typeface="Trebuchet MS" charset="0"/>
              </a:rPr>
              <a:t>author</a:t>
            </a:r>
            <a:r>
              <a:rPr lang="nl-NL" sz="750" baseline="30000" dirty="0">
                <a:solidFill>
                  <a:srgbClr val="000000"/>
                </a:solidFill>
                <a:latin typeface="Trebuchet MS" charset="0"/>
              </a:rPr>
              <a:t>2</a:t>
            </a:r>
            <a:r>
              <a:rPr sz="750" dirty="0">
                <a:solidFill>
                  <a:srgbClr val="000000"/>
                </a:solidFill>
                <a:latin typeface="Trebuchet MS" charset="0"/>
              </a:rPr>
              <a:t>, </a:t>
            </a:r>
            <a:r>
              <a:rPr sz="750" dirty="0" err="1">
                <a:solidFill>
                  <a:srgbClr val="000000"/>
                </a:solidFill>
                <a:latin typeface="Trebuchet MS" charset="0"/>
              </a:rPr>
              <a:t>Department</a:t>
            </a:r>
            <a:r>
              <a:rPr sz="75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sz="750" dirty="0" err="1">
                <a:solidFill>
                  <a:srgbClr val="000000"/>
                </a:solidFill>
                <a:latin typeface="Trebuchet MS" charset="0"/>
              </a:rPr>
              <a:t>this</a:t>
            </a:r>
            <a:r>
              <a:rPr sz="75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sz="750" dirty="0" err="1">
                <a:solidFill>
                  <a:srgbClr val="000000"/>
                </a:solidFill>
                <a:latin typeface="Trebuchet MS" charset="0"/>
              </a:rPr>
              <a:t>and</a:t>
            </a:r>
            <a:r>
              <a:rPr sz="75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sz="750" dirty="0" err="1">
                <a:solidFill>
                  <a:srgbClr val="000000"/>
                </a:solidFill>
                <a:latin typeface="Trebuchet MS" charset="0"/>
              </a:rPr>
              <a:t>that</a:t>
            </a:r>
            <a:r>
              <a:rPr sz="750" dirty="0">
                <a:solidFill>
                  <a:srgbClr val="000000"/>
                </a:solidFill>
                <a:latin typeface="Trebuchet MS" charset="0"/>
              </a:rPr>
              <a:t>, Harvard University </a:t>
            </a:r>
            <a:r>
              <a:rPr sz="750" dirty="0" err="1">
                <a:solidFill>
                  <a:srgbClr val="000000"/>
                </a:solidFill>
                <a:latin typeface="Trebuchet MS" charset="0"/>
              </a:rPr>
              <a:t>Hospital</a:t>
            </a:r>
            <a:r>
              <a:rPr sz="750" dirty="0">
                <a:solidFill>
                  <a:srgbClr val="000000"/>
                </a:solidFill>
                <a:latin typeface="Trebuchet MS" charset="0"/>
              </a:rPr>
              <a:t>, Name Author</a:t>
            </a:r>
            <a:r>
              <a:rPr lang="nl-NL" sz="750" baseline="30000" dirty="0">
                <a:solidFill>
                  <a:srgbClr val="000000"/>
                </a:solidFill>
                <a:latin typeface="Trebuchet MS" charset="0"/>
              </a:rPr>
              <a:t>3</a:t>
            </a:r>
            <a:r>
              <a:rPr sz="750" dirty="0">
                <a:solidFill>
                  <a:srgbClr val="000000"/>
                </a:solidFill>
                <a:latin typeface="Trebuchet MS" charset="0"/>
              </a:rPr>
              <a:t>, </a:t>
            </a:r>
            <a:r>
              <a:rPr sz="750" dirty="0" err="1">
                <a:solidFill>
                  <a:srgbClr val="000000"/>
                </a:solidFill>
                <a:latin typeface="Trebuchet MS" charset="0"/>
              </a:rPr>
              <a:t>Department</a:t>
            </a:r>
            <a:r>
              <a:rPr sz="75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sz="750" dirty="0" err="1">
                <a:solidFill>
                  <a:srgbClr val="000000"/>
                </a:solidFill>
                <a:latin typeface="Trebuchet MS" charset="0"/>
              </a:rPr>
              <a:t>this</a:t>
            </a:r>
            <a:r>
              <a:rPr sz="75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sz="750" dirty="0" err="1">
                <a:solidFill>
                  <a:srgbClr val="000000"/>
                </a:solidFill>
                <a:latin typeface="Trebuchet MS" charset="0"/>
              </a:rPr>
              <a:t>and</a:t>
            </a:r>
            <a:r>
              <a:rPr sz="75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sz="750" dirty="0" err="1">
                <a:solidFill>
                  <a:srgbClr val="000000"/>
                </a:solidFill>
                <a:latin typeface="Trebuchet MS" charset="0"/>
              </a:rPr>
              <a:t>so</a:t>
            </a:r>
            <a:r>
              <a:rPr sz="750" dirty="0">
                <a:solidFill>
                  <a:srgbClr val="000000"/>
                </a:solidFill>
                <a:latin typeface="Trebuchet MS" charset="0"/>
              </a:rPr>
              <a:t>, Maastricht UMC, Name Author, </a:t>
            </a:r>
            <a:r>
              <a:rPr sz="750" dirty="0" err="1">
                <a:solidFill>
                  <a:srgbClr val="000000"/>
                </a:solidFill>
                <a:latin typeface="Trebuchet MS" charset="0"/>
              </a:rPr>
              <a:t>Department</a:t>
            </a:r>
            <a:r>
              <a:rPr sz="75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sz="750" dirty="0" err="1">
                <a:solidFill>
                  <a:srgbClr val="000000"/>
                </a:solidFill>
                <a:latin typeface="Trebuchet MS" charset="0"/>
              </a:rPr>
              <a:t>this</a:t>
            </a:r>
            <a:r>
              <a:rPr sz="75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sz="750" dirty="0" err="1">
                <a:solidFill>
                  <a:srgbClr val="000000"/>
                </a:solidFill>
                <a:latin typeface="Trebuchet MS" charset="0"/>
              </a:rPr>
              <a:t>and</a:t>
            </a:r>
            <a:r>
              <a:rPr sz="75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sz="750" dirty="0" err="1">
                <a:solidFill>
                  <a:srgbClr val="000000"/>
                </a:solidFill>
                <a:latin typeface="Trebuchet MS" charset="0"/>
              </a:rPr>
              <a:t>that</a:t>
            </a:r>
            <a:r>
              <a:rPr sz="750" dirty="0">
                <a:solidFill>
                  <a:srgbClr val="000000"/>
                </a:solidFill>
                <a:latin typeface="Trebuchet MS" charset="0"/>
              </a:rPr>
              <a:t>, Amsterdam UMC; Name </a:t>
            </a:r>
            <a:r>
              <a:rPr sz="750" dirty="0" err="1">
                <a:solidFill>
                  <a:srgbClr val="000000"/>
                </a:solidFill>
                <a:latin typeface="Trebuchet MS" charset="0"/>
              </a:rPr>
              <a:t>author</a:t>
            </a:r>
            <a:r>
              <a:rPr lang="nl-NL" sz="750" baseline="30000" dirty="0">
                <a:solidFill>
                  <a:srgbClr val="000000"/>
                </a:solidFill>
                <a:latin typeface="Trebuchet MS" charset="0"/>
              </a:rPr>
              <a:t> 2</a:t>
            </a:r>
            <a:r>
              <a:rPr sz="750" dirty="0">
                <a:solidFill>
                  <a:srgbClr val="000000"/>
                </a:solidFill>
                <a:latin typeface="Trebuchet MS" charset="0"/>
              </a:rPr>
              <a:t>, </a:t>
            </a:r>
            <a:r>
              <a:rPr sz="750" dirty="0" err="1">
                <a:solidFill>
                  <a:srgbClr val="000000"/>
                </a:solidFill>
                <a:latin typeface="Trebuchet MS" charset="0"/>
              </a:rPr>
              <a:t>Department</a:t>
            </a:r>
            <a:r>
              <a:rPr sz="75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sz="750" dirty="0" err="1">
                <a:solidFill>
                  <a:srgbClr val="000000"/>
                </a:solidFill>
                <a:latin typeface="Trebuchet MS" charset="0"/>
              </a:rPr>
              <a:t>this</a:t>
            </a:r>
            <a:r>
              <a:rPr sz="75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sz="750" dirty="0" err="1">
                <a:solidFill>
                  <a:srgbClr val="000000"/>
                </a:solidFill>
                <a:latin typeface="Trebuchet MS" charset="0"/>
              </a:rPr>
              <a:t>and</a:t>
            </a:r>
            <a:r>
              <a:rPr sz="75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sz="750" dirty="0" err="1">
                <a:solidFill>
                  <a:srgbClr val="000000"/>
                </a:solidFill>
                <a:latin typeface="Trebuchet MS" charset="0"/>
              </a:rPr>
              <a:t>that</a:t>
            </a:r>
            <a:r>
              <a:rPr sz="750" dirty="0">
                <a:solidFill>
                  <a:srgbClr val="000000"/>
                </a:solidFill>
                <a:latin typeface="Trebuchet MS" charset="0"/>
              </a:rPr>
              <a:t>, Harvard University </a:t>
            </a:r>
            <a:r>
              <a:rPr sz="750" dirty="0" err="1">
                <a:solidFill>
                  <a:srgbClr val="000000"/>
                </a:solidFill>
                <a:latin typeface="Trebuchet MS" charset="0"/>
              </a:rPr>
              <a:t>Hospital</a:t>
            </a:r>
            <a:r>
              <a:rPr sz="750" dirty="0">
                <a:solidFill>
                  <a:srgbClr val="000000"/>
                </a:solidFill>
                <a:latin typeface="Trebuchet MS" charset="0"/>
              </a:rPr>
              <a:t>, Name Author</a:t>
            </a:r>
            <a:r>
              <a:rPr lang="nl-NL" sz="750" dirty="0">
                <a:solidFill>
                  <a:srgbClr val="000000"/>
                </a:solidFill>
                <a:latin typeface="Trebuchet MS" charset="0"/>
              </a:rPr>
              <a:t>r</a:t>
            </a:r>
            <a:r>
              <a:rPr lang="nl-NL" sz="750" baseline="30000" dirty="0">
                <a:solidFill>
                  <a:srgbClr val="000000"/>
                </a:solidFill>
                <a:latin typeface="Trebuchet MS" charset="0"/>
              </a:rPr>
              <a:t>3</a:t>
            </a:r>
            <a:r>
              <a:rPr sz="750" dirty="0">
                <a:solidFill>
                  <a:srgbClr val="000000"/>
                </a:solidFill>
                <a:latin typeface="Trebuchet MS" charset="0"/>
              </a:rPr>
              <a:t>, </a:t>
            </a:r>
            <a:r>
              <a:rPr sz="750" dirty="0" err="1">
                <a:solidFill>
                  <a:srgbClr val="000000"/>
                </a:solidFill>
                <a:latin typeface="Trebuchet MS" charset="0"/>
              </a:rPr>
              <a:t>Department</a:t>
            </a:r>
            <a:r>
              <a:rPr sz="75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sz="750" dirty="0" err="1">
                <a:solidFill>
                  <a:srgbClr val="000000"/>
                </a:solidFill>
                <a:latin typeface="Trebuchet MS" charset="0"/>
              </a:rPr>
              <a:t>this</a:t>
            </a:r>
            <a:r>
              <a:rPr sz="75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sz="750" dirty="0" err="1">
                <a:solidFill>
                  <a:srgbClr val="000000"/>
                </a:solidFill>
                <a:latin typeface="Trebuchet MS" charset="0"/>
              </a:rPr>
              <a:t>and</a:t>
            </a:r>
            <a:r>
              <a:rPr sz="75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sz="750" dirty="0" err="1">
                <a:solidFill>
                  <a:srgbClr val="000000"/>
                </a:solidFill>
                <a:latin typeface="Trebuchet MS" charset="0"/>
              </a:rPr>
              <a:t>so</a:t>
            </a:r>
            <a:r>
              <a:rPr sz="750" dirty="0">
                <a:solidFill>
                  <a:srgbClr val="000000"/>
                </a:solidFill>
                <a:latin typeface="Trebuchet MS" charset="0"/>
              </a:rPr>
              <a:t>, Maastricht UMC</a:t>
            </a:r>
          </a:p>
          <a:p>
            <a:pPr>
              <a:defRPr/>
            </a:pPr>
            <a:endParaRPr dirty="0"/>
          </a:p>
        </p:txBody>
      </p:sp>
      <p:grpSp>
        <p:nvGrpSpPr>
          <p:cNvPr id="29" name="Groeperen 7">
            <a:extLst>
              <a:ext uri="{FF2B5EF4-FFF2-40B4-BE49-F238E27FC236}">
                <a16:creationId xmlns:a16="http://schemas.microsoft.com/office/drawing/2014/main" id="{864538E1-2ED6-EF47-B8F9-07D834100BAB}"/>
              </a:ext>
            </a:extLst>
          </p:cNvPr>
          <p:cNvGrpSpPr/>
          <p:nvPr/>
        </p:nvGrpSpPr>
        <p:grpSpPr>
          <a:xfrm>
            <a:off x="4144380" y="8899188"/>
            <a:ext cx="2733385" cy="549587"/>
            <a:chOff x="4314825" y="8687913"/>
            <a:chExt cx="2347895" cy="549587"/>
          </a:xfrm>
        </p:grpSpPr>
        <p:sp>
          <p:nvSpPr>
            <p:cNvPr id="30" name="Tekstvak 29">
              <a:extLst>
                <a:ext uri="{FF2B5EF4-FFF2-40B4-BE49-F238E27FC236}">
                  <a16:creationId xmlns:a16="http://schemas.microsoft.com/office/drawing/2014/main" id="{24B07519-B90F-A040-82B2-39AA0C36CE62}"/>
                </a:ext>
              </a:extLst>
            </p:cNvPr>
            <p:cNvSpPr txBox="1">
              <a:spLocks noChangeAspect="1"/>
            </p:cNvSpPr>
            <p:nvPr/>
          </p:nvSpPr>
          <p:spPr>
            <a:xfrm>
              <a:off x="4314825" y="8687913"/>
              <a:ext cx="2347895" cy="538609"/>
            </a:xfrm>
            <a:prstGeom prst="rect">
              <a:avLst/>
            </a:prstGeom>
            <a:noFill/>
          </p:spPr>
          <p:txBody>
            <a:bodyPr wrap="square" lIns="72000" tIns="0" rIns="0" bIns="0" numCol="1" rtlCol="0">
              <a:spAutoFit/>
            </a:bodyPr>
            <a:lstStyle/>
            <a:p>
              <a:r>
                <a:rPr lang="nl-NL" sz="700" b="1" dirty="0" err="1">
                  <a:solidFill>
                    <a:srgbClr val="000000"/>
                  </a:solidFill>
                  <a:latin typeface="Trebuchet MS" charset="0"/>
                </a:rPr>
                <a:t>References</a:t>
              </a:r>
              <a:endParaRPr lang="nl-NL" sz="700" dirty="0">
                <a:solidFill>
                  <a:srgbClr val="000000"/>
                </a:solidFill>
                <a:latin typeface="Trebuchet MS" charset="0"/>
              </a:endParaRPr>
            </a:p>
            <a:p>
              <a:r>
                <a:rPr lang="nl-NL" sz="700" dirty="0">
                  <a:solidFill>
                    <a:srgbClr val="000000"/>
                  </a:solidFill>
                  <a:latin typeface="Trebuchet MS" charset="0"/>
                </a:rPr>
                <a:t>like </a:t>
              </a:r>
              <a:r>
                <a:rPr lang="nl-NL" sz="700" dirty="0" err="1">
                  <a:solidFill>
                    <a:srgbClr val="000000"/>
                  </a:solidFill>
                  <a:latin typeface="Trebuchet MS" charset="0"/>
                </a:rPr>
                <a:t>Mohnnudeln</a:t>
              </a:r>
              <a:r>
                <a:rPr lang="nl-NL" sz="700" dirty="0">
                  <a:solidFill>
                    <a:srgbClr val="000000"/>
                  </a:solidFill>
                  <a:latin typeface="Trebuchet MS" charset="0"/>
                </a:rPr>
                <a:t>, </a:t>
              </a:r>
              <a:r>
                <a:rPr lang="nl-NL" sz="700" dirty="0" err="1">
                  <a:solidFill>
                    <a:srgbClr val="000000"/>
                  </a:solidFill>
                  <a:latin typeface="Trebuchet MS" charset="0"/>
                </a:rPr>
                <a:t>Zwetschkenknoedl</a:t>
              </a:r>
              <a:r>
                <a:rPr lang="nl-NL" sz="700" dirty="0">
                  <a:solidFill>
                    <a:srgbClr val="000000"/>
                  </a:solidFill>
                  <a:latin typeface="Trebuchet MS" charset="0"/>
                </a:rPr>
                <a:t>, </a:t>
              </a:r>
              <a:r>
                <a:rPr lang="nl-NL" sz="700" dirty="0" err="1">
                  <a:solidFill>
                    <a:srgbClr val="000000"/>
                  </a:solidFill>
                  <a:latin typeface="Trebuchet MS" charset="0"/>
                </a:rPr>
                <a:t>Palatschinken</a:t>
              </a:r>
              <a:r>
                <a:rPr lang="nl-NL" sz="700" dirty="0">
                  <a:solidFill>
                    <a:srgbClr val="000000"/>
                  </a:solidFill>
                  <a:latin typeface="Trebuchet MS" charset="0"/>
                </a:rPr>
                <a:t>, </a:t>
              </a:r>
              <a:br>
                <a:rPr lang="nl-NL" sz="700" dirty="0">
                  <a:solidFill>
                    <a:srgbClr val="000000"/>
                  </a:solidFill>
                  <a:latin typeface="Trebuchet MS" charset="0"/>
                </a:rPr>
              </a:br>
              <a:r>
                <a:rPr lang="nl-NL" sz="700" dirty="0" err="1">
                  <a:solidFill>
                    <a:srgbClr val="000000"/>
                  </a:solidFill>
                  <a:latin typeface="Trebuchet MS" charset="0"/>
                </a:rPr>
                <a:t>Kaiserschmarrn</a:t>
              </a:r>
              <a:r>
                <a:rPr lang="nl-NL" sz="700" dirty="0">
                  <a:solidFill>
                    <a:srgbClr val="000000"/>
                  </a:solidFill>
                  <a:latin typeface="Trebuchet MS" charset="0"/>
                </a:rPr>
                <a:t>, </a:t>
              </a:r>
              <a:r>
                <a:rPr lang="nl-NL" sz="700" dirty="0" err="1">
                  <a:solidFill>
                    <a:srgbClr val="000000"/>
                  </a:solidFill>
                  <a:latin typeface="Trebuchet MS" charset="0"/>
                </a:rPr>
                <a:t>etc</a:t>
              </a:r>
              <a:r>
                <a:rPr lang="nl-NL" sz="700" dirty="0">
                  <a:solidFill>
                    <a:srgbClr val="000000"/>
                  </a:solidFill>
                  <a:latin typeface="Trebuchet MS" charset="0"/>
                </a:rPr>
                <a:t> I </a:t>
              </a:r>
              <a:r>
                <a:rPr lang="nl-NL" sz="700" dirty="0" err="1">
                  <a:solidFill>
                    <a:srgbClr val="000000"/>
                  </a:solidFill>
                  <a:latin typeface="Trebuchet MS" charset="0"/>
                </a:rPr>
                <a:t>loved</a:t>
              </a:r>
              <a:r>
                <a:rPr lang="nl-NL" sz="700" dirty="0">
                  <a:solidFill>
                    <a:srgbClr val="000000"/>
                  </a:solidFill>
                  <a:latin typeface="Trebuchet MS" charset="0"/>
                </a:rPr>
                <a:t> </a:t>
              </a:r>
              <a:r>
                <a:rPr lang="nl-NL" sz="700" dirty="0" err="1">
                  <a:solidFill>
                    <a:srgbClr val="000000"/>
                  </a:solidFill>
                  <a:latin typeface="Trebuchet MS" charset="0"/>
                </a:rPr>
                <a:t>so</a:t>
              </a:r>
              <a:r>
                <a:rPr lang="nl-NL" sz="700" dirty="0">
                  <a:solidFill>
                    <a:srgbClr val="000000"/>
                  </a:solidFill>
                  <a:latin typeface="Trebuchet MS" charset="0"/>
                </a:rPr>
                <a:t> </a:t>
              </a:r>
              <a:r>
                <a:rPr lang="nl-NL" sz="700" dirty="0" err="1">
                  <a:solidFill>
                    <a:srgbClr val="000000"/>
                  </a:solidFill>
                  <a:latin typeface="Trebuchet MS" charset="0"/>
                </a:rPr>
                <a:t>much</a:t>
              </a:r>
              <a:r>
                <a:rPr lang="nl-NL" sz="700" dirty="0">
                  <a:solidFill>
                    <a:srgbClr val="000000"/>
                  </a:solidFill>
                  <a:latin typeface="Trebuchet MS" charset="0"/>
                </a:rPr>
                <a:t>) or </a:t>
              </a:r>
              <a:r>
                <a:rPr lang="nl-NL" sz="700" dirty="0" err="1">
                  <a:solidFill>
                    <a:srgbClr val="000000"/>
                  </a:solidFill>
                  <a:latin typeface="Trebuchet MS" charset="0"/>
                </a:rPr>
                <a:t>cold</a:t>
              </a:r>
              <a:r>
                <a:rPr lang="nl-NL" sz="700" dirty="0">
                  <a:solidFill>
                    <a:srgbClr val="000000"/>
                  </a:solidFill>
                  <a:latin typeface="Trebuchet MS" charset="0"/>
                </a:rPr>
                <a:t>, serve </a:t>
              </a:r>
              <a:r>
                <a:rPr lang="nl-NL" sz="700" dirty="0" err="1">
                  <a:solidFill>
                    <a:srgbClr val="000000"/>
                  </a:solidFill>
                  <a:latin typeface="Trebuchet MS" charset="0"/>
                </a:rPr>
                <a:t>covered</a:t>
              </a:r>
              <a:r>
                <a:rPr lang="nl-NL" sz="700" dirty="0">
                  <a:solidFill>
                    <a:srgbClr val="000000"/>
                  </a:solidFill>
                  <a:latin typeface="Trebuchet MS" charset="0"/>
                </a:rPr>
                <a:t> </a:t>
              </a:r>
              <a:r>
                <a:rPr lang="nl-NL" sz="700" dirty="0" err="1">
                  <a:solidFill>
                    <a:srgbClr val="000000"/>
                  </a:solidFill>
                  <a:latin typeface="Trebuchet MS" charset="0"/>
                </a:rPr>
                <a:t>with</a:t>
              </a:r>
              <a:r>
                <a:rPr lang="nl-NL" sz="700" dirty="0">
                  <a:solidFill>
                    <a:srgbClr val="000000"/>
                  </a:solidFill>
                  <a:latin typeface="Trebuchet MS" charset="0"/>
                </a:rPr>
                <a:t> </a:t>
              </a:r>
              <a:r>
                <a:rPr lang="nl-NL" sz="700" dirty="0" err="1">
                  <a:solidFill>
                    <a:srgbClr val="000000"/>
                  </a:solidFill>
                  <a:latin typeface="Trebuchet MS" charset="0"/>
                </a:rPr>
                <a:t>powdered</a:t>
              </a:r>
              <a:r>
                <a:rPr lang="nl-NL" sz="700" dirty="0">
                  <a:solidFill>
                    <a:srgbClr val="000000"/>
                  </a:solidFill>
                  <a:latin typeface="Trebuchet MS" charset="0"/>
                </a:rPr>
                <a:t> </a:t>
              </a:r>
              <a:r>
                <a:rPr lang="nl-NL" sz="700" dirty="0" err="1">
                  <a:solidFill>
                    <a:srgbClr val="000000"/>
                  </a:solidFill>
                  <a:latin typeface="Trebuchet MS" charset="0"/>
                </a:rPr>
                <a:t>sugar</a:t>
              </a:r>
              <a:r>
                <a:rPr lang="nl-NL" sz="700" dirty="0">
                  <a:solidFill>
                    <a:srgbClr val="000000"/>
                  </a:solidFill>
                  <a:latin typeface="Trebuchet MS" charset="0"/>
                </a:rPr>
                <a:t> (</a:t>
              </a:r>
              <a:r>
                <a:rPr lang="nl-NL" sz="700" dirty="0" err="1">
                  <a:solidFill>
                    <a:srgbClr val="000000"/>
                  </a:solidFill>
                  <a:latin typeface="Trebuchet MS" charset="0"/>
                </a:rPr>
                <a:t>icecream</a:t>
              </a:r>
              <a:r>
                <a:rPr lang="nl-NL" sz="700" dirty="0">
                  <a:solidFill>
                    <a:srgbClr val="000000"/>
                  </a:solidFill>
                  <a:latin typeface="Trebuchet MS" charset="0"/>
                </a:rPr>
                <a:t> is </a:t>
              </a:r>
              <a:r>
                <a:rPr lang="nl-NL" sz="700" dirty="0" err="1">
                  <a:solidFill>
                    <a:srgbClr val="000000"/>
                  </a:solidFill>
                  <a:latin typeface="Trebuchet MS" charset="0"/>
                </a:rPr>
                <a:t>just</a:t>
              </a:r>
              <a:r>
                <a:rPr lang="nl-NL" sz="700" dirty="0">
                  <a:solidFill>
                    <a:srgbClr val="000000"/>
                  </a:solidFill>
                  <a:latin typeface="Trebuchet MS" charset="0"/>
                </a:rPr>
                <a:t> as </a:t>
              </a:r>
              <a:r>
                <a:rPr lang="nl-NL" sz="700" dirty="0" err="1">
                  <a:solidFill>
                    <a:srgbClr val="000000"/>
                  </a:solidFill>
                  <a:latin typeface="Trebuchet MS" charset="0"/>
                </a:rPr>
                <a:t>good</a:t>
              </a:r>
              <a:r>
                <a:rPr lang="nl-NL" sz="700" dirty="0">
                  <a:solidFill>
                    <a:srgbClr val="000000"/>
                  </a:solidFill>
                  <a:latin typeface="Trebuchet MS" charset="0"/>
                </a:rPr>
                <a:t> </a:t>
              </a:r>
              <a:r>
                <a:rPr lang="nl-NL" sz="700" dirty="0" err="1">
                  <a:solidFill>
                    <a:srgbClr val="000000"/>
                  </a:solidFill>
                  <a:latin typeface="Trebuchet MS" charset="0"/>
                </a:rPr>
                <a:t>with</a:t>
              </a:r>
              <a:r>
                <a:rPr lang="nl-NL" sz="700" dirty="0">
                  <a:solidFill>
                    <a:srgbClr val="000000"/>
                  </a:solidFill>
                  <a:latin typeface="Trebuchet MS" charset="0"/>
                </a:rPr>
                <a:t> </a:t>
              </a:r>
              <a:r>
                <a:rPr lang="nl-NL" sz="700" dirty="0" err="1">
                  <a:solidFill>
                    <a:srgbClr val="000000"/>
                  </a:solidFill>
                  <a:latin typeface="Trebuchet MS" charset="0"/>
                </a:rPr>
                <a:t>this</a:t>
              </a:r>
              <a:r>
                <a:rPr lang="nl-NL" sz="700" dirty="0">
                  <a:solidFill>
                    <a:srgbClr val="000000"/>
                  </a:solidFill>
                  <a:latin typeface="Trebuchet MS" charset="0"/>
                </a:rPr>
                <a:t> as </a:t>
              </a:r>
              <a:r>
                <a:rPr lang="nl-NL" sz="700" dirty="0" err="1">
                  <a:solidFill>
                    <a:srgbClr val="000000"/>
                  </a:solidFill>
                  <a:latin typeface="Trebuchet MS" charset="0"/>
                </a:rPr>
                <a:t>with</a:t>
              </a:r>
              <a:r>
                <a:rPr lang="nl-NL" sz="700" dirty="0">
                  <a:solidFill>
                    <a:srgbClr val="000000"/>
                  </a:solidFill>
                  <a:latin typeface="Trebuchet MS" charset="0"/>
                </a:rPr>
                <a:t> American </a:t>
              </a:r>
              <a:r>
                <a:rPr lang="nl-NL" sz="700" dirty="0" err="1">
                  <a:solidFill>
                    <a:srgbClr val="000000"/>
                  </a:solidFill>
                  <a:latin typeface="Trebuchet MS" charset="0"/>
                </a:rPr>
                <a:t>apple</a:t>
              </a:r>
              <a:endParaRPr lang="nl-NL" sz="700" dirty="0">
                <a:solidFill>
                  <a:srgbClr val="000000"/>
                </a:solidFill>
                <a:latin typeface="Trebuchet MS" charset="0"/>
              </a:endParaRPr>
            </a:p>
          </p:txBody>
        </p:sp>
        <p:cxnSp>
          <p:nvCxnSpPr>
            <p:cNvPr id="31" name="Rechte verbindingslijn 30">
              <a:extLst>
                <a:ext uri="{FF2B5EF4-FFF2-40B4-BE49-F238E27FC236}">
                  <a16:creationId xmlns:a16="http://schemas.microsoft.com/office/drawing/2014/main" id="{FF42126B-38D2-FD4B-BB33-E656CB9EA0D7}"/>
                </a:ext>
              </a:extLst>
            </p:cNvPr>
            <p:cNvCxnSpPr/>
            <p:nvPr/>
          </p:nvCxnSpPr>
          <p:spPr bwMode="auto">
            <a:xfrm>
              <a:off x="4319587" y="8698891"/>
              <a:ext cx="0" cy="538609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Afbeelding 4">
            <a:extLst>
              <a:ext uri="{FF2B5EF4-FFF2-40B4-BE49-F238E27FC236}">
                <a16:creationId xmlns:a16="http://schemas.microsoft.com/office/drawing/2014/main" id="{F7A00056-4A52-C323-7802-578874A04B01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17376" b="44622"/>
          <a:stretch/>
        </p:blipFill>
        <p:spPr>
          <a:xfrm>
            <a:off x="2381" y="2319983"/>
            <a:ext cx="7560469" cy="1908000"/>
          </a:xfrm>
          <a:prstGeom prst="rect">
            <a:avLst/>
          </a:prstGeom>
        </p:spPr>
      </p:pic>
      <p:sp>
        <p:nvSpPr>
          <p:cNvPr id="6" name="Tekstvak 5">
            <a:extLst>
              <a:ext uri="{FF2B5EF4-FFF2-40B4-BE49-F238E27FC236}">
                <a16:creationId xmlns:a16="http://schemas.microsoft.com/office/drawing/2014/main" id="{2114A301-6747-B72A-95CC-A97003BEE1E6}"/>
              </a:ext>
            </a:extLst>
          </p:cNvPr>
          <p:cNvSpPr txBox="1"/>
          <p:nvPr/>
        </p:nvSpPr>
        <p:spPr>
          <a:xfrm>
            <a:off x="513071" y="5381214"/>
            <a:ext cx="6564312" cy="4643625"/>
          </a:xfrm>
          <a:prstGeom prst="rect">
            <a:avLst/>
          </a:prstGeom>
          <a:noFill/>
        </p:spPr>
        <p:txBody>
          <a:bodyPr wrap="none" lIns="0" tIns="0" rIns="0" bIns="0" numCol="2" spcCol="252000" rtlCol="0">
            <a:noAutofit/>
          </a:bodyPr>
          <a:lstStyle/>
          <a:p>
            <a:r>
              <a:rPr lang="nl-NL" sz="1400" dirty="0" err="1">
                <a:solidFill>
                  <a:srgbClr val="694893"/>
                </a:solidFill>
                <a:latin typeface="Trebuchet MS" charset="0"/>
              </a:rPr>
              <a:t>Introduction</a:t>
            </a:r>
            <a:endParaRPr lang="nl-NL" sz="1400" dirty="0">
              <a:solidFill>
                <a:srgbClr val="694893"/>
              </a:solidFill>
              <a:latin typeface="Trebuchet MS" charset="0"/>
            </a:endParaRPr>
          </a:p>
          <a:p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Mix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above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ingredients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and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knead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into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a semi soft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dough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.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Knead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until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satiny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and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elastic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-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add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flour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sparingly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as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needed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. Put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into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greased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bowl, turn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to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put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oily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side up. Cover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and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let rest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for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at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least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20 minutes in a warm (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not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hot) area Cover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table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with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old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(but clean!!!)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bedsheet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or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old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white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tablecloth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. Dust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with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flour.Take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dough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out of bowl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and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roll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out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to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a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rectangular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shape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. Brush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with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oil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. Cover hands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with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flour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and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put hands (back side up)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under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dough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and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start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pulling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dough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out -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if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you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use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inside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of hands,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it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might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work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for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a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while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but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you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will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soon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poke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holes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into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the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dough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with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your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fingers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. Always pull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from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the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middle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out. </a:t>
            </a:r>
          </a:p>
          <a:p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(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You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will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have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thicker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edges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-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just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cut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them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off at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the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end of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the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pulling.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If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you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have a hole,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don’t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worry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-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just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take a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flour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and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put hands (back side up)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under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dough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and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start piece of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the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thicker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edges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,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pu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. </a:t>
            </a:r>
          </a:p>
          <a:p>
            <a:endParaRPr lang="nl-NL" sz="900" dirty="0">
              <a:solidFill>
                <a:srgbClr val="000000"/>
              </a:solidFill>
              <a:latin typeface="Trebuchet MS" charset="0"/>
            </a:endParaRPr>
          </a:p>
          <a:p>
            <a:r>
              <a:rPr lang="nl-NL" sz="1400" dirty="0" err="1">
                <a:solidFill>
                  <a:srgbClr val="694893"/>
                </a:solidFill>
                <a:latin typeface="Trebuchet MS" charset="0"/>
              </a:rPr>
              <a:t>Results</a:t>
            </a:r>
            <a:r>
              <a:rPr lang="nl-NL" sz="900" dirty="0">
                <a:solidFill>
                  <a:srgbClr val="0097B4"/>
                </a:solidFill>
                <a:latin typeface="Trebuchet MS" charset="0"/>
              </a:rPr>
              <a:t> </a:t>
            </a:r>
          </a:p>
          <a:p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Now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distribute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about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4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lbs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of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acidic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apples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 </a:t>
            </a:r>
          </a:p>
          <a:p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(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Granny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Smith or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the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like)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peeled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and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cut (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not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too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thinly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)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apples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on top of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dough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(I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always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drop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them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into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water mixed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with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lemon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juice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after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peeling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and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cutting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) -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add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about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1/4 c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raisins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and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1/4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finely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Now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distribute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about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4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lbs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of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acidic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apples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(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Granny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Smith or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the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like)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peeled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and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cut (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not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too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thinly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)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apples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on top of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dough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(I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always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drop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them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into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water mixed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with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lemon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juice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somehow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it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always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works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out) - make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sure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the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seam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is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underneath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! Brush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Strudel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withpre heated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oven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about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30 -40 minutes at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about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.</a:t>
            </a:r>
          </a:p>
          <a:p>
            <a:endParaRPr lang="nl-NL" sz="900" dirty="0">
              <a:solidFill>
                <a:srgbClr val="000000"/>
              </a:solidFill>
              <a:latin typeface="Trebuchet MS" charset="0"/>
            </a:endParaRPr>
          </a:p>
          <a:p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Raisins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and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1/4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finely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chopped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walnuts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(or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to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taste),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drizzle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with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lemon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juice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and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sprinkle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with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cinammon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and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(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powder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)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sugar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-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rather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less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than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too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much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.</a:t>
            </a:r>
          </a:p>
          <a:p>
            <a:r>
              <a:rPr lang="nl-NL" sz="1400" dirty="0" err="1">
                <a:solidFill>
                  <a:srgbClr val="694893"/>
                </a:solidFill>
                <a:latin typeface="Trebuchet MS" charset="0"/>
              </a:rPr>
              <a:t>Conclusion</a:t>
            </a:r>
            <a:r>
              <a:rPr lang="nl-NL" sz="1400" dirty="0">
                <a:solidFill>
                  <a:srgbClr val="694893"/>
                </a:solidFill>
                <a:latin typeface="Trebuchet MS" charset="0"/>
              </a:rPr>
              <a:t>/</a:t>
            </a:r>
            <a:r>
              <a:rPr lang="nl-NL" sz="1400" dirty="0" err="1">
                <a:solidFill>
                  <a:srgbClr val="694893"/>
                </a:solidFill>
                <a:latin typeface="Trebuchet MS" charset="0"/>
              </a:rPr>
              <a:t>Discussion</a:t>
            </a:r>
            <a:endParaRPr lang="nl-NL" sz="1400" dirty="0">
              <a:solidFill>
                <a:srgbClr val="694893"/>
              </a:solidFill>
              <a:latin typeface="Trebuchet MS" charset="0"/>
            </a:endParaRPr>
          </a:p>
          <a:p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Pick up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the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cloth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on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its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long side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with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two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hands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spaced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apart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and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start rolling up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the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Strudel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(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use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cloth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only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!).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When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done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,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you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need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at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least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2 pair of hands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to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“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heave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ho”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the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long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Strudel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onto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a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greased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baking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sheet.</a:t>
            </a:r>
          </a:p>
          <a:p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 </a:t>
            </a:r>
          </a:p>
          <a:p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You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can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either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put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it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into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a U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shape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if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the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cookie sheet is big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enough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or cut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it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into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two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, cover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the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openings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with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foil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and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put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onto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two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sheets (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this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is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my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least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favorite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part but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apples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(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Granny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Smith or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the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like)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peeled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and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cut (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not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too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thinly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).</a:t>
            </a:r>
          </a:p>
          <a:p>
            <a:endParaRPr lang="nl-NL" sz="900" dirty="0">
              <a:solidFill>
                <a:srgbClr val="000000"/>
              </a:solidFill>
              <a:latin typeface="Trebuchet MS" charset="0"/>
            </a:endParaRPr>
          </a:p>
          <a:p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Appleson top of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dough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(I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always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drop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them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into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somehow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it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always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works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out) - make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sure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the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seam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is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underneath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! Brush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Strudel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with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melted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butter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and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bake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in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preheated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oven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about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30 -40 minutes at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about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.</a:t>
            </a:r>
            <a:endParaRPr lang="nl-NL" sz="800" dirty="0">
              <a:solidFill>
                <a:srgbClr val="000000"/>
              </a:solidFill>
              <a:latin typeface="Trebuchet MS" charset="0"/>
            </a:endParaRPr>
          </a:p>
        </p:txBody>
      </p:sp>
      <p:sp>
        <p:nvSpPr>
          <p:cNvPr id="7" name="Rectangle 3">
            <a:extLst>
              <a:ext uri="{FF2B5EF4-FFF2-40B4-BE49-F238E27FC236}">
                <a16:creationId xmlns:a16="http://schemas.microsoft.com/office/drawing/2014/main" id="{C90292A9-0B9E-9A8A-C1AF-2CA0F3B6DD0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6887" y="4313763"/>
            <a:ext cx="6564630" cy="3104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lIns="0" rIns="0"/>
          <a:lstStyle>
            <a:lvl1pPr algn="l" defTabSz="1090613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defRPr lang="nl-NL" sz="1400" baseline="0">
                <a:solidFill>
                  <a:srgbClr val="000000"/>
                </a:solidFill>
                <a:latin typeface="Trebuchet MS" charset="0"/>
                <a:ea typeface="+mn-ea"/>
                <a:cs typeface="+mn-cs"/>
              </a:defRPr>
            </a:lvl1pPr>
            <a:lvl2pPr marL="579438" indent="-290513" algn="l" defTabSz="1090613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–"/>
              <a:defRPr sz="2400">
                <a:solidFill>
                  <a:schemeClr val="tx1"/>
                </a:solidFill>
                <a:latin typeface="+mn-lt"/>
                <a:ea typeface="+mn-ea"/>
              </a:defRPr>
            </a:lvl2pPr>
            <a:lvl3pPr marL="865188" indent="-282575" algn="l" defTabSz="1090613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–"/>
              <a:defRPr sz="2400">
                <a:solidFill>
                  <a:schemeClr val="tx1"/>
                </a:solidFill>
                <a:latin typeface="+mn-lt"/>
                <a:ea typeface="Geneva" pitchFamily="31" charset="-128"/>
                <a:cs typeface="Geneva" charset="-128"/>
              </a:defRPr>
            </a:lvl3pPr>
            <a:lvl4pPr marL="1155700" indent="-284163" algn="l" defTabSz="1090613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–"/>
              <a:defRPr sz="2400">
                <a:solidFill>
                  <a:schemeClr val="tx1"/>
                </a:solidFill>
                <a:latin typeface="+mn-lt"/>
                <a:ea typeface="Geneva" pitchFamily="31" charset="-128"/>
              </a:defRPr>
            </a:lvl4pPr>
            <a:lvl5pPr marL="1443038" indent="-282575" algn="l" defTabSz="1090613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–"/>
              <a:defRPr sz="2400">
                <a:solidFill>
                  <a:schemeClr val="tx1"/>
                </a:solidFill>
                <a:latin typeface="+mn-lt"/>
                <a:ea typeface="Geneva" pitchFamily="31" charset="-128"/>
              </a:defRPr>
            </a:lvl5pPr>
            <a:lvl6pPr marL="1907614" indent="-285820" algn="l" defTabSz="1091900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–"/>
              <a:defRPr sz="2400">
                <a:solidFill>
                  <a:schemeClr val="tx1"/>
                </a:solidFill>
                <a:latin typeface="+mn-lt"/>
                <a:ea typeface="+mn-ea"/>
              </a:defRPr>
            </a:lvl6pPr>
            <a:lvl7pPr marL="2370067" indent="-285820" algn="l" defTabSz="1091900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–"/>
              <a:defRPr sz="2400">
                <a:solidFill>
                  <a:schemeClr val="tx1"/>
                </a:solidFill>
                <a:latin typeface="+mn-lt"/>
                <a:ea typeface="+mn-ea"/>
              </a:defRPr>
            </a:lvl7pPr>
            <a:lvl8pPr marL="2832518" indent="-285820" algn="l" defTabSz="1091900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–"/>
              <a:defRPr sz="2400">
                <a:solidFill>
                  <a:schemeClr val="tx1"/>
                </a:solidFill>
                <a:latin typeface="+mn-lt"/>
                <a:ea typeface="+mn-ea"/>
              </a:defRPr>
            </a:lvl8pPr>
            <a:lvl9pPr marL="3294970" indent="-285820" algn="l" defTabSz="1091900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–"/>
              <a:defRPr sz="24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algn="ctr"/>
            <a:r>
              <a:rPr lang="nl-NL" sz="2000" kern="0" dirty="0">
                <a:solidFill>
                  <a:srgbClr val="694893"/>
                </a:solidFill>
              </a:rPr>
              <a:t>Inspired by motion</a:t>
            </a:r>
          </a:p>
        </p:txBody>
      </p:sp>
      <p:sp>
        <p:nvSpPr>
          <p:cNvPr id="8" name="Rectangle 3">
            <a:extLst>
              <a:ext uri="{FF2B5EF4-FFF2-40B4-BE49-F238E27FC236}">
                <a16:creationId xmlns:a16="http://schemas.microsoft.com/office/drawing/2014/main" id="{FA9BE91F-0E16-7034-D033-2EEEEB16654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3071" y="4827822"/>
            <a:ext cx="6564312" cy="455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lIns="0" tIns="0" rIns="0" bIns="0"/>
          <a:lstStyle>
            <a:lvl1pPr marL="0" indent="0" algn="l" defTabSz="1090613" rtl="0" eaLnBrk="0" fontAlgn="base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lang="nl-NL" sz="1400" baseline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579438" indent="-290513" algn="l" defTabSz="1090613" rtl="0" eaLnBrk="0" fontAlgn="base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–"/>
              <a:defRPr sz="2400">
                <a:solidFill>
                  <a:schemeClr val="tx1"/>
                </a:solidFill>
                <a:latin typeface="+mn-lt"/>
                <a:ea typeface="+mn-ea"/>
              </a:defRPr>
            </a:lvl2pPr>
            <a:lvl3pPr marL="865188" indent="-282575" algn="l" defTabSz="1090613" rtl="0" eaLnBrk="0" fontAlgn="base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–"/>
              <a:defRPr sz="2400">
                <a:solidFill>
                  <a:schemeClr val="tx1"/>
                </a:solidFill>
                <a:latin typeface="+mn-lt"/>
                <a:ea typeface="Geneva" pitchFamily="31" charset="-128"/>
                <a:cs typeface="Geneva" charset="-128"/>
              </a:defRPr>
            </a:lvl3pPr>
            <a:lvl4pPr marL="1155700" indent="-284163" algn="l" defTabSz="1090613" rtl="0" eaLnBrk="0" fontAlgn="base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–"/>
              <a:defRPr sz="2400">
                <a:solidFill>
                  <a:schemeClr val="tx1"/>
                </a:solidFill>
                <a:latin typeface="+mn-lt"/>
                <a:ea typeface="Geneva" pitchFamily="31" charset="-128"/>
              </a:defRPr>
            </a:lvl4pPr>
            <a:lvl5pPr marL="1443038" indent="-282575" algn="l" defTabSz="1090613" rtl="0" eaLnBrk="0" fontAlgn="base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–"/>
              <a:defRPr sz="2400">
                <a:solidFill>
                  <a:schemeClr val="tx1"/>
                </a:solidFill>
                <a:latin typeface="+mn-lt"/>
                <a:ea typeface="Geneva" pitchFamily="31" charset="-128"/>
              </a:defRPr>
            </a:lvl5pPr>
            <a:lvl6pPr marL="1907614" indent="-285820" algn="l" defTabSz="1091900" rtl="0" fontAlgn="base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–"/>
              <a:defRPr sz="2400">
                <a:solidFill>
                  <a:schemeClr val="tx1"/>
                </a:solidFill>
                <a:latin typeface="+mn-lt"/>
                <a:ea typeface="+mn-ea"/>
              </a:defRPr>
            </a:lvl6pPr>
            <a:lvl7pPr marL="2370067" indent="-285820" algn="l" defTabSz="1091900" rtl="0" fontAlgn="base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–"/>
              <a:defRPr sz="2400">
                <a:solidFill>
                  <a:schemeClr val="tx1"/>
                </a:solidFill>
                <a:latin typeface="+mn-lt"/>
                <a:ea typeface="+mn-ea"/>
              </a:defRPr>
            </a:lvl7pPr>
            <a:lvl8pPr marL="2832518" indent="-285820" algn="l" defTabSz="1091900" rtl="0" fontAlgn="base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–"/>
              <a:defRPr sz="2400">
                <a:solidFill>
                  <a:schemeClr val="tx1"/>
                </a:solidFill>
                <a:latin typeface="+mn-lt"/>
                <a:ea typeface="+mn-ea"/>
              </a:defRPr>
            </a:lvl8pPr>
            <a:lvl9pPr marL="3294970" indent="-285820" algn="l" defTabSz="1091900" rtl="0" fontAlgn="base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–"/>
              <a:defRPr sz="24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>
              <a:defRPr/>
            </a:pPr>
            <a:r>
              <a:rPr sz="750" dirty="0">
                <a:solidFill>
                  <a:srgbClr val="000000"/>
                </a:solidFill>
                <a:latin typeface="Trebuchet MS" charset="0"/>
              </a:rPr>
              <a:t>Name Author, </a:t>
            </a:r>
            <a:r>
              <a:rPr sz="750" dirty="0" err="1">
                <a:solidFill>
                  <a:srgbClr val="000000"/>
                </a:solidFill>
                <a:latin typeface="Trebuchet MS" charset="0"/>
              </a:rPr>
              <a:t>Department</a:t>
            </a:r>
            <a:r>
              <a:rPr sz="75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sz="750" dirty="0" err="1">
                <a:solidFill>
                  <a:srgbClr val="000000"/>
                </a:solidFill>
                <a:latin typeface="Trebuchet MS" charset="0"/>
              </a:rPr>
              <a:t>this</a:t>
            </a:r>
            <a:r>
              <a:rPr sz="75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sz="750" dirty="0" err="1">
                <a:solidFill>
                  <a:srgbClr val="000000"/>
                </a:solidFill>
                <a:latin typeface="Trebuchet MS" charset="0"/>
              </a:rPr>
              <a:t>and</a:t>
            </a:r>
            <a:r>
              <a:rPr sz="75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sz="750" dirty="0" err="1">
                <a:solidFill>
                  <a:srgbClr val="000000"/>
                </a:solidFill>
                <a:latin typeface="Trebuchet MS" charset="0"/>
              </a:rPr>
              <a:t>that</a:t>
            </a:r>
            <a:r>
              <a:rPr sz="750" dirty="0">
                <a:solidFill>
                  <a:srgbClr val="000000"/>
                </a:solidFill>
                <a:latin typeface="Trebuchet MS" charset="0"/>
              </a:rPr>
              <a:t>, Amsterdam UMC; Name </a:t>
            </a:r>
            <a:r>
              <a:rPr sz="750" dirty="0" err="1">
                <a:solidFill>
                  <a:srgbClr val="000000"/>
                </a:solidFill>
                <a:latin typeface="Trebuchet MS" charset="0"/>
              </a:rPr>
              <a:t>author</a:t>
            </a:r>
            <a:r>
              <a:rPr lang="nl-NL" sz="750" baseline="30000" dirty="0">
                <a:solidFill>
                  <a:srgbClr val="000000"/>
                </a:solidFill>
                <a:latin typeface="Trebuchet MS" charset="0"/>
              </a:rPr>
              <a:t>2</a:t>
            </a:r>
            <a:r>
              <a:rPr sz="750" dirty="0">
                <a:solidFill>
                  <a:srgbClr val="000000"/>
                </a:solidFill>
                <a:latin typeface="Trebuchet MS" charset="0"/>
              </a:rPr>
              <a:t>, </a:t>
            </a:r>
            <a:r>
              <a:rPr sz="750" dirty="0" err="1">
                <a:solidFill>
                  <a:srgbClr val="000000"/>
                </a:solidFill>
                <a:latin typeface="Trebuchet MS" charset="0"/>
              </a:rPr>
              <a:t>Department</a:t>
            </a:r>
            <a:r>
              <a:rPr sz="75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sz="750" dirty="0" err="1">
                <a:solidFill>
                  <a:srgbClr val="000000"/>
                </a:solidFill>
                <a:latin typeface="Trebuchet MS" charset="0"/>
              </a:rPr>
              <a:t>this</a:t>
            </a:r>
            <a:r>
              <a:rPr sz="75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sz="750" dirty="0" err="1">
                <a:solidFill>
                  <a:srgbClr val="000000"/>
                </a:solidFill>
                <a:latin typeface="Trebuchet MS" charset="0"/>
              </a:rPr>
              <a:t>and</a:t>
            </a:r>
            <a:r>
              <a:rPr sz="75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sz="750" dirty="0" err="1">
                <a:solidFill>
                  <a:srgbClr val="000000"/>
                </a:solidFill>
                <a:latin typeface="Trebuchet MS" charset="0"/>
              </a:rPr>
              <a:t>that</a:t>
            </a:r>
            <a:r>
              <a:rPr sz="750" dirty="0">
                <a:solidFill>
                  <a:srgbClr val="000000"/>
                </a:solidFill>
                <a:latin typeface="Trebuchet MS" charset="0"/>
              </a:rPr>
              <a:t>, Harvard University </a:t>
            </a:r>
            <a:r>
              <a:rPr sz="750" dirty="0" err="1">
                <a:solidFill>
                  <a:srgbClr val="000000"/>
                </a:solidFill>
                <a:latin typeface="Trebuchet MS" charset="0"/>
              </a:rPr>
              <a:t>Hospital</a:t>
            </a:r>
            <a:r>
              <a:rPr sz="750" dirty="0">
                <a:solidFill>
                  <a:srgbClr val="000000"/>
                </a:solidFill>
                <a:latin typeface="Trebuchet MS" charset="0"/>
              </a:rPr>
              <a:t>, Name Author</a:t>
            </a:r>
            <a:r>
              <a:rPr lang="nl-NL" sz="750" baseline="30000" dirty="0">
                <a:solidFill>
                  <a:srgbClr val="000000"/>
                </a:solidFill>
                <a:latin typeface="Trebuchet MS" charset="0"/>
              </a:rPr>
              <a:t>3</a:t>
            </a:r>
            <a:r>
              <a:rPr sz="750" dirty="0">
                <a:solidFill>
                  <a:srgbClr val="000000"/>
                </a:solidFill>
                <a:latin typeface="Trebuchet MS" charset="0"/>
              </a:rPr>
              <a:t>, </a:t>
            </a:r>
            <a:r>
              <a:rPr sz="750" dirty="0" err="1">
                <a:solidFill>
                  <a:srgbClr val="000000"/>
                </a:solidFill>
                <a:latin typeface="Trebuchet MS" charset="0"/>
              </a:rPr>
              <a:t>Department</a:t>
            </a:r>
            <a:r>
              <a:rPr sz="75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sz="750" dirty="0" err="1">
                <a:solidFill>
                  <a:srgbClr val="000000"/>
                </a:solidFill>
                <a:latin typeface="Trebuchet MS" charset="0"/>
              </a:rPr>
              <a:t>this</a:t>
            </a:r>
            <a:r>
              <a:rPr sz="75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sz="750" dirty="0" err="1">
                <a:solidFill>
                  <a:srgbClr val="000000"/>
                </a:solidFill>
                <a:latin typeface="Trebuchet MS" charset="0"/>
              </a:rPr>
              <a:t>and</a:t>
            </a:r>
            <a:r>
              <a:rPr sz="75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sz="750" dirty="0" err="1">
                <a:solidFill>
                  <a:srgbClr val="000000"/>
                </a:solidFill>
                <a:latin typeface="Trebuchet MS" charset="0"/>
              </a:rPr>
              <a:t>so</a:t>
            </a:r>
            <a:r>
              <a:rPr sz="750" dirty="0">
                <a:solidFill>
                  <a:srgbClr val="000000"/>
                </a:solidFill>
                <a:latin typeface="Trebuchet MS" charset="0"/>
              </a:rPr>
              <a:t>, Maastricht UMC, Name Author, </a:t>
            </a:r>
            <a:r>
              <a:rPr sz="750" dirty="0" err="1">
                <a:solidFill>
                  <a:srgbClr val="000000"/>
                </a:solidFill>
                <a:latin typeface="Trebuchet MS" charset="0"/>
              </a:rPr>
              <a:t>Department</a:t>
            </a:r>
            <a:r>
              <a:rPr sz="75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sz="750" dirty="0" err="1">
                <a:solidFill>
                  <a:srgbClr val="000000"/>
                </a:solidFill>
                <a:latin typeface="Trebuchet MS" charset="0"/>
              </a:rPr>
              <a:t>this</a:t>
            </a:r>
            <a:r>
              <a:rPr sz="75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sz="750" dirty="0" err="1">
                <a:solidFill>
                  <a:srgbClr val="000000"/>
                </a:solidFill>
                <a:latin typeface="Trebuchet MS" charset="0"/>
              </a:rPr>
              <a:t>and</a:t>
            </a:r>
            <a:r>
              <a:rPr sz="75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sz="750" dirty="0" err="1">
                <a:solidFill>
                  <a:srgbClr val="000000"/>
                </a:solidFill>
                <a:latin typeface="Trebuchet MS" charset="0"/>
              </a:rPr>
              <a:t>that</a:t>
            </a:r>
            <a:r>
              <a:rPr sz="750" dirty="0">
                <a:solidFill>
                  <a:srgbClr val="000000"/>
                </a:solidFill>
                <a:latin typeface="Trebuchet MS" charset="0"/>
              </a:rPr>
              <a:t>, Amsterdam UMC; Name </a:t>
            </a:r>
            <a:r>
              <a:rPr sz="750" dirty="0" err="1">
                <a:solidFill>
                  <a:srgbClr val="000000"/>
                </a:solidFill>
                <a:latin typeface="Trebuchet MS" charset="0"/>
              </a:rPr>
              <a:t>author</a:t>
            </a:r>
            <a:r>
              <a:rPr lang="nl-NL" sz="750" baseline="30000" dirty="0">
                <a:solidFill>
                  <a:srgbClr val="000000"/>
                </a:solidFill>
                <a:latin typeface="Trebuchet MS" charset="0"/>
              </a:rPr>
              <a:t> 2</a:t>
            </a:r>
            <a:r>
              <a:rPr sz="750" dirty="0">
                <a:solidFill>
                  <a:srgbClr val="000000"/>
                </a:solidFill>
                <a:latin typeface="Trebuchet MS" charset="0"/>
              </a:rPr>
              <a:t>, </a:t>
            </a:r>
            <a:r>
              <a:rPr sz="750" dirty="0" err="1">
                <a:solidFill>
                  <a:srgbClr val="000000"/>
                </a:solidFill>
                <a:latin typeface="Trebuchet MS" charset="0"/>
              </a:rPr>
              <a:t>Department</a:t>
            </a:r>
            <a:r>
              <a:rPr sz="75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sz="750" dirty="0" err="1">
                <a:solidFill>
                  <a:srgbClr val="000000"/>
                </a:solidFill>
                <a:latin typeface="Trebuchet MS" charset="0"/>
              </a:rPr>
              <a:t>this</a:t>
            </a:r>
            <a:r>
              <a:rPr sz="75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sz="750" dirty="0" err="1">
                <a:solidFill>
                  <a:srgbClr val="000000"/>
                </a:solidFill>
                <a:latin typeface="Trebuchet MS" charset="0"/>
              </a:rPr>
              <a:t>and</a:t>
            </a:r>
            <a:r>
              <a:rPr sz="75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sz="750" dirty="0" err="1">
                <a:solidFill>
                  <a:srgbClr val="000000"/>
                </a:solidFill>
                <a:latin typeface="Trebuchet MS" charset="0"/>
              </a:rPr>
              <a:t>that</a:t>
            </a:r>
            <a:r>
              <a:rPr sz="750" dirty="0">
                <a:solidFill>
                  <a:srgbClr val="000000"/>
                </a:solidFill>
                <a:latin typeface="Trebuchet MS" charset="0"/>
              </a:rPr>
              <a:t>, Harvard University </a:t>
            </a:r>
            <a:r>
              <a:rPr sz="750" dirty="0" err="1">
                <a:solidFill>
                  <a:srgbClr val="000000"/>
                </a:solidFill>
                <a:latin typeface="Trebuchet MS" charset="0"/>
              </a:rPr>
              <a:t>Hospital</a:t>
            </a:r>
            <a:r>
              <a:rPr sz="750" dirty="0">
                <a:solidFill>
                  <a:srgbClr val="000000"/>
                </a:solidFill>
                <a:latin typeface="Trebuchet MS" charset="0"/>
              </a:rPr>
              <a:t>, Name Author</a:t>
            </a:r>
            <a:r>
              <a:rPr lang="nl-NL" sz="750" dirty="0">
                <a:solidFill>
                  <a:srgbClr val="000000"/>
                </a:solidFill>
                <a:latin typeface="Trebuchet MS" charset="0"/>
              </a:rPr>
              <a:t>r</a:t>
            </a:r>
            <a:r>
              <a:rPr lang="nl-NL" sz="750" baseline="30000" dirty="0">
                <a:solidFill>
                  <a:srgbClr val="000000"/>
                </a:solidFill>
                <a:latin typeface="Trebuchet MS" charset="0"/>
              </a:rPr>
              <a:t>3</a:t>
            </a:r>
            <a:r>
              <a:rPr sz="750" dirty="0">
                <a:solidFill>
                  <a:srgbClr val="000000"/>
                </a:solidFill>
                <a:latin typeface="Trebuchet MS" charset="0"/>
              </a:rPr>
              <a:t>, </a:t>
            </a:r>
            <a:r>
              <a:rPr sz="750" dirty="0" err="1">
                <a:solidFill>
                  <a:srgbClr val="000000"/>
                </a:solidFill>
                <a:latin typeface="Trebuchet MS" charset="0"/>
              </a:rPr>
              <a:t>Department</a:t>
            </a:r>
            <a:r>
              <a:rPr sz="75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sz="750" dirty="0" err="1">
                <a:solidFill>
                  <a:srgbClr val="000000"/>
                </a:solidFill>
                <a:latin typeface="Trebuchet MS" charset="0"/>
              </a:rPr>
              <a:t>this</a:t>
            </a:r>
            <a:r>
              <a:rPr sz="75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sz="750" dirty="0" err="1">
                <a:solidFill>
                  <a:srgbClr val="000000"/>
                </a:solidFill>
                <a:latin typeface="Trebuchet MS" charset="0"/>
              </a:rPr>
              <a:t>and</a:t>
            </a:r>
            <a:r>
              <a:rPr sz="75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sz="750" dirty="0" err="1">
                <a:solidFill>
                  <a:srgbClr val="000000"/>
                </a:solidFill>
                <a:latin typeface="Trebuchet MS" charset="0"/>
              </a:rPr>
              <a:t>so</a:t>
            </a:r>
            <a:r>
              <a:rPr sz="750" dirty="0">
                <a:solidFill>
                  <a:srgbClr val="000000"/>
                </a:solidFill>
                <a:latin typeface="Trebuchet MS" charset="0"/>
              </a:rPr>
              <a:t>, Maastricht UMC</a:t>
            </a:r>
          </a:p>
          <a:p>
            <a:pPr>
              <a:defRPr/>
            </a:pPr>
            <a:endParaRPr dirty="0"/>
          </a:p>
        </p:txBody>
      </p:sp>
      <p:grpSp>
        <p:nvGrpSpPr>
          <p:cNvPr id="9" name="Groeperen 7">
            <a:extLst>
              <a:ext uri="{FF2B5EF4-FFF2-40B4-BE49-F238E27FC236}">
                <a16:creationId xmlns:a16="http://schemas.microsoft.com/office/drawing/2014/main" id="{7ECCD773-B126-F2D4-7D2F-82228950250C}"/>
              </a:ext>
            </a:extLst>
          </p:cNvPr>
          <p:cNvGrpSpPr/>
          <p:nvPr/>
        </p:nvGrpSpPr>
        <p:grpSpPr>
          <a:xfrm>
            <a:off x="4099353" y="8374054"/>
            <a:ext cx="2935000" cy="570665"/>
            <a:chOff x="4314825" y="8698891"/>
            <a:chExt cx="2519362" cy="570665"/>
          </a:xfrm>
        </p:grpSpPr>
        <p:sp>
          <p:nvSpPr>
            <p:cNvPr id="10" name="Tekstvak 9">
              <a:extLst>
                <a:ext uri="{FF2B5EF4-FFF2-40B4-BE49-F238E27FC236}">
                  <a16:creationId xmlns:a16="http://schemas.microsoft.com/office/drawing/2014/main" id="{B47EE09F-7C47-F66C-B268-6250659E9280}"/>
                </a:ext>
              </a:extLst>
            </p:cNvPr>
            <p:cNvSpPr txBox="1">
              <a:spLocks noChangeAspect="1"/>
            </p:cNvSpPr>
            <p:nvPr/>
          </p:nvSpPr>
          <p:spPr>
            <a:xfrm>
              <a:off x="4314825" y="8730947"/>
              <a:ext cx="2519362" cy="538609"/>
            </a:xfrm>
            <a:prstGeom prst="rect">
              <a:avLst/>
            </a:prstGeom>
            <a:noFill/>
          </p:spPr>
          <p:txBody>
            <a:bodyPr wrap="square" lIns="72000" tIns="0" rIns="0" bIns="0" numCol="1" rtlCol="0">
              <a:spAutoFit/>
            </a:bodyPr>
            <a:lstStyle/>
            <a:p>
              <a:r>
                <a:rPr lang="nl-NL" sz="700" b="1" dirty="0" err="1">
                  <a:solidFill>
                    <a:srgbClr val="000000"/>
                  </a:solidFill>
                  <a:latin typeface="Trebuchet MS" charset="0"/>
                </a:rPr>
                <a:t>References</a:t>
              </a:r>
              <a:endParaRPr lang="nl-NL" sz="700" dirty="0">
                <a:solidFill>
                  <a:srgbClr val="000000"/>
                </a:solidFill>
                <a:latin typeface="Trebuchet MS" charset="0"/>
              </a:endParaRPr>
            </a:p>
            <a:p>
              <a:r>
                <a:rPr lang="nl-NL" sz="700" dirty="0">
                  <a:solidFill>
                    <a:srgbClr val="000000"/>
                  </a:solidFill>
                  <a:latin typeface="Trebuchet MS" charset="0"/>
                </a:rPr>
                <a:t>like </a:t>
              </a:r>
              <a:r>
                <a:rPr lang="nl-NL" sz="700" dirty="0" err="1">
                  <a:solidFill>
                    <a:srgbClr val="000000"/>
                  </a:solidFill>
                  <a:latin typeface="Trebuchet MS" charset="0"/>
                </a:rPr>
                <a:t>Mohnnudeln</a:t>
              </a:r>
              <a:r>
                <a:rPr lang="nl-NL" sz="700" dirty="0">
                  <a:solidFill>
                    <a:srgbClr val="000000"/>
                  </a:solidFill>
                  <a:latin typeface="Trebuchet MS" charset="0"/>
                </a:rPr>
                <a:t>, </a:t>
              </a:r>
              <a:r>
                <a:rPr lang="nl-NL" sz="700" dirty="0" err="1">
                  <a:solidFill>
                    <a:srgbClr val="000000"/>
                  </a:solidFill>
                  <a:latin typeface="Trebuchet MS" charset="0"/>
                </a:rPr>
                <a:t>Zwetschkenknoedl</a:t>
              </a:r>
              <a:r>
                <a:rPr lang="nl-NL" sz="700" dirty="0">
                  <a:solidFill>
                    <a:srgbClr val="000000"/>
                  </a:solidFill>
                  <a:latin typeface="Trebuchet MS" charset="0"/>
                </a:rPr>
                <a:t>, </a:t>
              </a:r>
              <a:r>
                <a:rPr lang="nl-NL" sz="700" dirty="0" err="1">
                  <a:solidFill>
                    <a:srgbClr val="000000"/>
                  </a:solidFill>
                  <a:latin typeface="Trebuchet MS" charset="0"/>
                </a:rPr>
                <a:t>Palatschinken</a:t>
              </a:r>
              <a:r>
                <a:rPr lang="nl-NL" sz="700" dirty="0">
                  <a:solidFill>
                    <a:srgbClr val="000000"/>
                  </a:solidFill>
                  <a:latin typeface="Trebuchet MS" charset="0"/>
                </a:rPr>
                <a:t>, </a:t>
              </a:r>
              <a:r>
                <a:rPr lang="nl-NL" sz="700" dirty="0" err="1">
                  <a:solidFill>
                    <a:srgbClr val="000000"/>
                  </a:solidFill>
                  <a:latin typeface="Trebuchet MS" charset="0"/>
                </a:rPr>
                <a:t>Kaiserschmarrn</a:t>
              </a:r>
              <a:r>
                <a:rPr lang="nl-NL" sz="700" dirty="0">
                  <a:solidFill>
                    <a:srgbClr val="000000"/>
                  </a:solidFill>
                  <a:latin typeface="Trebuchet MS" charset="0"/>
                </a:rPr>
                <a:t>, </a:t>
              </a:r>
              <a:r>
                <a:rPr lang="nl-NL" sz="700" dirty="0" err="1">
                  <a:solidFill>
                    <a:srgbClr val="000000"/>
                  </a:solidFill>
                  <a:latin typeface="Trebuchet MS" charset="0"/>
                </a:rPr>
                <a:t>etc</a:t>
              </a:r>
              <a:r>
                <a:rPr lang="nl-NL" sz="700" dirty="0">
                  <a:solidFill>
                    <a:srgbClr val="000000"/>
                  </a:solidFill>
                  <a:latin typeface="Trebuchet MS" charset="0"/>
                </a:rPr>
                <a:t> I </a:t>
              </a:r>
              <a:r>
                <a:rPr lang="nl-NL" sz="700" dirty="0" err="1">
                  <a:solidFill>
                    <a:srgbClr val="000000"/>
                  </a:solidFill>
                  <a:latin typeface="Trebuchet MS" charset="0"/>
                </a:rPr>
                <a:t>loved</a:t>
              </a:r>
              <a:r>
                <a:rPr lang="nl-NL" sz="700" dirty="0">
                  <a:solidFill>
                    <a:srgbClr val="000000"/>
                  </a:solidFill>
                  <a:latin typeface="Trebuchet MS" charset="0"/>
                </a:rPr>
                <a:t> </a:t>
              </a:r>
              <a:r>
                <a:rPr lang="nl-NL" sz="700" dirty="0" err="1">
                  <a:solidFill>
                    <a:srgbClr val="000000"/>
                  </a:solidFill>
                  <a:latin typeface="Trebuchet MS" charset="0"/>
                </a:rPr>
                <a:t>so</a:t>
              </a:r>
              <a:r>
                <a:rPr lang="nl-NL" sz="700" dirty="0">
                  <a:solidFill>
                    <a:srgbClr val="000000"/>
                  </a:solidFill>
                  <a:latin typeface="Trebuchet MS" charset="0"/>
                </a:rPr>
                <a:t> </a:t>
              </a:r>
              <a:r>
                <a:rPr lang="nl-NL" sz="700" dirty="0" err="1">
                  <a:solidFill>
                    <a:srgbClr val="000000"/>
                  </a:solidFill>
                  <a:latin typeface="Trebuchet MS" charset="0"/>
                </a:rPr>
                <a:t>much</a:t>
              </a:r>
              <a:r>
                <a:rPr lang="nl-NL" sz="700" dirty="0">
                  <a:solidFill>
                    <a:srgbClr val="000000"/>
                  </a:solidFill>
                  <a:latin typeface="Trebuchet MS" charset="0"/>
                </a:rPr>
                <a:t>) or </a:t>
              </a:r>
              <a:r>
                <a:rPr lang="nl-NL" sz="700" dirty="0" err="1">
                  <a:solidFill>
                    <a:srgbClr val="000000"/>
                  </a:solidFill>
                  <a:latin typeface="Trebuchet MS" charset="0"/>
                </a:rPr>
                <a:t>cold</a:t>
              </a:r>
              <a:r>
                <a:rPr lang="nl-NL" sz="700" dirty="0">
                  <a:solidFill>
                    <a:srgbClr val="000000"/>
                  </a:solidFill>
                  <a:latin typeface="Trebuchet MS" charset="0"/>
                </a:rPr>
                <a:t>, serve </a:t>
              </a:r>
              <a:r>
                <a:rPr lang="nl-NL" sz="700" dirty="0" err="1">
                  <a:solidFill>
                    <a:srgbClr val="000000"/>
                  </a:solidFill>
                  <a:latin typeface="Trebuchet MS" charset="0"/>
                </a:rPr>
                <a:t>covered</a:t>
              </a:r>
              <a:r>
                <a:rPr lang="nl-NL" sz="700" dirty="0">
                  <a:solidFill>
                    <a:srgbClr val="000000"/>
                  </a:solidFill>
                  <a:latin typeface="Trebuchet MS" charset="0"/>
                </a:rPr>
                <a:t> </a:t>
              </a:r>
              <a:r>
                <a:rPr lang="nl-NL" sz="700" dirty="0" err="1">
                  <a:solidFill>
                    <a:srgbClr val="000000"/>
                  </a:solidFill>
                  <a:latin typeface="Trebuchet MS" charset="0"/>
                </a:rPr>
                <a:t>with</a:t>
              </a:r>
              <a:r>
                <a:rPr lang="nl-NL" sz="700" dirty="0">
                  <a:solidFill>
                    <a:srgbClr val="000000"/>
                  </a:solidFill>
                  <a:latin typeface="Trebuchet MS" charset="0"/>
                </a:rPr>
                <a:t> </a:t>
              </a:r>
              <a:r>
                <a:rPr lang="nl-NL" sz="700" dirty="0" err="1">
                  <a:solidFill>
                    <a:srgbClr val="000000"/>
                  </a:solidFill>
                  <a:latin typeface="Trebuchet MS" charset="0"/>
                </a:rPr>
                <a:t>powdered</a:t>
              </a:r>
              <a:r>
                <a:rPr lang="nl-NL" sz="700" dirty="0">
                  <a:solidFill>
                    <a:srgbClr val="000000"/>
                  </a:solidFill>
                  <a:latin typeface="Trebuchet MS" charset="0"/>
                </a:rPr>
                <a:t> </a:t>
              </a:r>
              <a:r>
                <a:rPr lang="nl-NL" sz="700" dirty="0" err="1">
                  <a:solidFill>
                    <a:srgbClr val="000000"/>
                  </a:solidFill>
                  <a:latin typeface="Trebuchet MS" charset="0"/>
                </a:rPr>
                <a:t>sugar</a:t>
              </a:r>
              <a:r>
                <a:rPr lang="nl-NL" sz="700" dirty="0">
                  <a:solidFill>
                    <a:srgbClr val="000000"/>
                  </a:solidFill>
                  <a:latin typeface="Trebuchet MS" charset="0"/>
                </a:rPr>
                <a:t> (</a:t>
              </a:r>
              <a:r>
                <a:rPr lang="nl-NL" sz="700" dirty="0" err="1">
                  <a:solidFill>
                    <a:srgbClr val="000000"/>
                  </a:solidFill>
                  <a:latin typeface="Trebuchet MS" charset="0"/>
                </a:rPr>
                <a:t>icecream</a:t>
              </a:r>
              <a:r>
                <a:rPr lang="nl-NL" sz="700" dirty="0">
                  <a:solidFill>
                    <a:srgbClr val="000000"/>
                  </a:solidFill>
                  <a:latin typeface="Trebuchet MS" charset="0"/>
                </a:rPr>
                <a:t> is </a:t>
              </a:r>
              <a:r>
                <a:rPr lang="nl-NL" sz="700" dirty="0" err="1">
                  <a:solidFill>
                    <a:srgbClr val="000000"/>
                  </a:solidFill>
                  <a:latin typeface="Trebuchet MS" charset="0"/>
                </a:rPr>
                <a:t>just</a:t>
              </a:r>
              <a:r>
                <a:rPr lang="nl-NL" sz="700" dirty="0">
                  <a:solidFill>
                    <a:srgbClr val="000000"/>
                  </a:solidFill>
                  <a:latin typeface="Trebuchet MS" charset="0"/>
                </a:rPr>
                <a:t> as </a:t>
              </a:r>
              <a:r>
                <a:rPr lang="nl-NL" sz="700" dirty="0" err="1">
                  <a:solidFill>
                    <a:srgbClr val="000000"/>
                  </a:solidFill>
                  <a:latin typeface="Trebuchet MS" charset="0"/>
                </a:rPr>
                <a:t>good</a:t>
              </a:r>
              <a:r>
                <a:rPr lang="nl-NL" sz="700" dirty="0">
                  <a:solidFill>
                    <a:srgbClr val="000000"/>
                  </a:solidFill>
                  <a:latin typeface="Trebuchet MS" charset="0"/>
                </a:rPr>
                <a:t> </a:t>
              </a:r>
              <a:r>
                <a:rPr lang="nl-NL" sz="700" dirty="0" err="1">
                  <a:solidFill>
                    <a:srgbClr val="000000"/>
                  </a:solidFill>
                  <a:latin typeface="Trebuchet MS" charset="0"/>
                </a:rPr>
                <a:t>with</a:t>
              </a:r>
              <a:r>
                <a:rPr lang="nl-NL" sz="700" dirty="0">
                  <a:solidFill>
                    <a:srgbClr val="000000"/>
                  </a:solidFill>
                  <a:latin typeface="Trebuchet MS" charset="0"/>
                </a:rPr>
                <a:t> </a:t>
              </a:r>
              <a:r>
                <a:rPr lang="nl-NL" sz="700" dirty="0" err="1">
                  <a:solidFill>
                    <a:srgbClr val="000000"/>
                  </a:solidFill>
                  <a:latin typeface="Trebuchet MS" charset="0"/>
                </a:rPr>
                <a:t>this</a:t>
              </a:r>
              <a:r>
                <a:rPr lang="nl-NL" sz="700" dirty="0">
                  <a:solidFill>
                    <a:srgbClr val="000000"/>
                  </a:solidFill>
                  <a:latin typeface="Trebuchet MS" charset="0"/>
                </a:rPr>
                <a:t> as </a:t>
              </a:r>
              <a:r>
                <a:rPr lang="nl-NL" sz="700" dirty="0" err="1">
                  <a:solidFill>
                    <a:srgbClr val="000000"/>
                  </a:solidFill>
                  <a:latin typeface="Trebuchet MS" charset="0"/>
                </a:rPr>
                <a:t>with</a:t>
              </a:r>
              <a:r>
                <a:rPr lang="nl-NL" sz="700" dirty="0">
                  <a:solidFill>
                    <a:srgbClr val="000000"/>
                  </a:solidFill>
                  <a:latin typeface="Trebuchet MS" charset="0"/>
                </a:rPr>
                <a:t> American </a:t>
              </a:r>
              <a:r>
                <a:rPr lang="nl-NL" sz="700" dirty="0" err="1">
                  <a:solidFill>
                    <a:srgbClr val="000000"/>
                  </a:solidFill>
                  <a:latin typeface="Trebuchet MS" charset="0"/>
                </a:rPr>
                <a:t>apple</a:t>
              </a:r>
              <a:endParaRPr lang="nl-NL" sz="700" dirty="0">
                <a:solidFill>
                  <a:srgbClr val="000000"/>
                </a:solidFill>
                <a:latin typeface="Trebuchet MS" charset="0"/>
              </a:endParaRPr>
            </a:p>
          </p:txBody>
        </p:sp>
        <p:cxnSp>
          <p:nvCxnSpPr>
            <p:cNvPr id="11" name="Rechte verbindingslijn 10">
              <a:extLst>
                <a:ext uri="{FF2B5EF4-FFF2-40B4-BE49-F238E27FC236}">
                  <a16:creationId xmlns:a16="http://schemas.microsoft.com/office/drawing/2014/main" id="{6889A1F2-D13E-4E9B-FEE8-B83A977EED1C}"/>
                </a:ext>
              </a:extLst>
            </p:cNvPr>
            <p:cNvCxnSpPr/>
            <p:nvPr/>
          </p:nvCxnSpPr>
          <p:spPr bwMode="auto">
            <a:xfrm>
              <a:off x="4319587" y="8698891"/>
              <a:ext cx="0" cy="538609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</p:grpSp>
      <p:sp>
        <p:nvSpPr>
          <p:cNvPr id="13" name="Tekstvak 12">
            <a:extLst>
              <a:ext uri="{FF2B5EF4-FFF2-40B4-BE49-F238E27FC236}">
                <a16:creationId xmlns:a16="http://schemas.microsoft.com/office/drawing/2014/main" id="{850A3AAC-DB5B-625F-7EE4-14108FB34B82}"/>
              </a:ext>
            </a:extLst>
          </p:cNvPr>
          <p:cNvSpPr txBox="1"/>
          <p:nvPr/>
        </p:nvSpPr>
        <p:spPr>
          <a:xfrm>
            <a:off x="-2381" y="860078"/>
            <a:ext cx="7562850" cy="246221"/>
          </a:xfrm>
          <a:prstGeom prst="rect">
            <a:avLst/>
          </a:prstGeom>
          <a:noFill/>
        </p:spPr>
        <p:txBody>
          <a:bodyPr wrap="square" lIns="0" tIns="0" rIns="0" bIns="0" numCol="1" rtlCol="0">
            <a:spAutoFit/>
          </a:bodyPr>
          <a:lstStyle/>
          <a:p>
            <a:pPr algn="ctr"/>
            <a:r>
              <a:rPr lang="nl-NL" sz="1600">
                <a:solidFill>
                  <a:schemeClr val="bg1"/>
                </a:solidFill>
                <a:latin typeface="Trebuchet MS" panose="020B0703020202090204" pitchFamily="34" charset="0"/>
              </a:rPr>
              <a:t>Amsterdam Movement Sciences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F2A1540D-6850-824B-FE24-7C960DEF4CE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383879"/>
            <a:ext cx="7560469" cy="855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lIns="0" tIns="0" rIns="0" bIns="0" anchor="t" anchorCtr="0">
            <a:normAutofit/>
          </a:bodyPr>
          <a:lstStyle>
            <a:lvl1pPr algn="l" defTabSz="1090613" rtl="0" eaLnBrk="1" fontAlgn="base" hangingPunct="1">
              <a:spcBef>
                <a:spcPct val="0"/>
              </a:spcBef>
              <a:spcAft>
                <a:spcPct val="0"/>
              </a:spcAft>
              <a:defRPr lang="nl-NL" sz="3000" baseline="0">
                <a:solidFill>
                  <a:srgbClr val="000000"/>
                </a:solidFill>
                <a:latin typeface="Trebuchet MS" charset="0"/>
                <a:ea typeface="+mj-ea"/>
                <a:cs typeface="+mj-cs"/>
              </a:defRPr>
            </a:lvl1pPr>
            <a:lvl2pPr algn="l" defTabSz="1090613" rtl="0" eaLnBrk="1" fontAlgn="base" hangingPunct="1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algn="l" defTabSz="1090613" rtl="0" eaLnBrk="1" fontAlgn="base" hangingPunct="1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algn="l" defTabSz="1090613" rtl="0" eaLnBrk="1" fontAlgn="base" hangingPunct="1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algn="l" defTabSz="1090613" rtl="0" eaLnBrk="1" fontAlgn="base" hangingPunct="1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462452" algn="l" defTabSz="1091900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924904" algn="l" defTabSz="1091900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1387356" algn="l" defTabSz="1091900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1849808" algn="l" defTabSz="1091900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 algn="ctr" defTabSz="57600">
              <a:spcBef>
                <a:spcPts val="0"/>
              </a:spcBef>
            </a:pPr>
            <a:r>
              <a:rPr lang="nl-NL" sz="2400" kern="0" dirty="0">
                <a:solidFill>
                  <a:schemeClr val="bg1"/>
                </a:solidFill>
              </a:rPr>
              <a:t>Titel: </a:t>
            </a:r>
            <a:r>
              <a:rPr lang="nl-NL" sz="2400" kern="0" dirty="0" err="1">
                <a:solidFill>
                  <a:schemeClr val="bg1"/>
                </a:solidFill>
              </a:rPr>
              <a:t>Ihil</a:t>
            </a:r>
            <a:r>
              <a:rPr lang="nl-NL" sz="2400" kern="0" dirty="0">
                <a:solidFill>
                  <a:schemeClr val="bg1"/>
                </a:solidFill>
              </a:rPr>
              <a:t> </a:t>
            </a:r>
            <a:r>
              <a:rPr lang="nl-NL" sz="2400" kern="0" dirty="0" err="1">
                <a:solidFill>
                  <a:schemeClr val="bg1"/>
                </a:solidFill>
              </a:rPr>
              <a:t>earchita</a:t>
            </a:r>
            <a:r>
              <a:rPr lang="nl-NL" sz="2400" kern="0" dirty="0">
                <a:solidFill>
                  <a:schemeClr val="bg1"/>
                </a:solidFill>
              </a:rPr>
              <a:t> a </a:t>
            </a:r>
            <a:r>
              <a:rPr lang="nl-NL" sz="2400" kern="0" dirty="0" err="1">
                <a:solidFill>
                  <a:schemeClr val="bg1"/>
                </a:solidFill>
              </a:rPr>
              <a:t>voluptae</a:t>
            </a:r>
            <a:r>
              <a:rPr lang="nl-NL" sz="2400" kern="0" dirty="0">
                <a:solidFill>
                  <a:schemeClr val="bg1"/>
                </a:solidFill>
              </a:rPr>
              <a:t> con </a:t>
            </a:r>
            <a:r>
              <a:rPr lang="nl-NL" sz="2400" kern="0" dirty="0" err="1">
                <a:solidFill>
                  <a:schemeClr val="bg1"/>
                </a:solidFill>
              </a:rPr>
              <a:t>aut</a:t>
            </a:r>
            <a:r>
              <a:rPr lang="nl-NL" sz="2400" kern="0" dirty="0">
                <a:solidFill>
                  <a:schemeClr val="bg1"/>
                </a:solidFill>
              </a:rPr>
              <a:t> </a:t>
            </a:r>
            <a:r>
              <a:rPr lang="nl-NL" sz="2400" kern="0" dirty="0" err="1">
                <a:solidFill>
                  <a:schemeClr val="bg1"/>
                </a:solidFill>
              </a:rPr>
              <a:t>fugit</a:t>
            </a:r>
            <a:br>
              <a:rPr lang="nl-NL" sz="2400" kern="0" dirty="0" err="1">
                <a:solidFill>
                  <a:schemeClr val="bg1"/>
                </a:solidFill>
              </a:rPr>
            </a:br>
            <a:r>
              <a:rPr lang="nl-NL" sz="2400" kern="0" dirty="0" err="1">
                <a:solidFill>
                  <a:schemeClr val="bg1"/>
                </a:solidFill>
              </a:rPr>
              <a:t>omig</a:t>
            </a:r>
            <a:r>
              <a:rPr lang="nl-NL" sz="2400" kern="0" dirty="0">
                <a:solidFill>
                  <a:schemeClr val="bg1"/>
                </a:solidFill>
              </a:rPr>
              <a:t> </a:t>
            </a:r>
            <a:r>
              <a:rPr lang="nl-NL" sz="2400" kern="0" dirty="0" err="1">
                <a:solidFill>
                  <a:schemeClr val="bg1"/>
                </a:solidFill>
              </a:rPr>
              <a:t>endipiciis</a:t>
            </a:r>
            <a:r>
              <a:rPr lang="nl-NL" sz="2400" kern="0" dirty="0">
                <a:solidFill>
                  <a:schemeClr val="bg1"/>
                </a:solidFill>
              </a:rPr>
              <a:t> </a:t>
            </a:r>
            <a:r>
              <a:rPr lang="nl-NL" sz="2400" kern="0" dirty="0" err="1">
                <a:solidFill>
                  <a:schemeClr val="bg1"/>
                </a:solidFill>
              </a:rPr>
              <a:t>ini</a:t>
            </a:r>
            <a:r>
              <a:rPr lang="nl-NL" sz="2400" kern="0" dirty="0">
                <a:solidFill>
                  <a:schemeClr val="bg1"/>
                </a:solidFill>
              </a:rPr>
              <a:t> </a:t>
            </a:r>
            <a:r>
              <a:rPr lang="nl-NL" sz="2400" kern="0" dirty="0" err="1">
                <a:solidFill>
                  <a:schemeClr val="bg1"/>
                </a:solidFill>
              </a:rPr>
              <a:t>coratem</a:t>
            </a:r>
            <a:r>
              <a:rPr lang="nl-NL" sz="2400" kern="0" dirty="0">
                <a:solidFill>
                  <a:schemeClr val="bg1"/>
                </a:solidFill>
              </a:rPr>
              <a:t> </a:t>
            </a:r>
            <a:r>
              <a:rPr lang="nl-NL" sz="2400" kern="0" dirty="0" err="1">
                <a:solidFill>
                  <a:schemeClr val="bg1"/>
                </a:solidFill>
              </a:rPr>
              <a:t>est</a:t>
            </a:r>
            <a:r>
              <a:rPr lang="nl-NL" sz="2400" kern="0" dirty="0">
                <a:solidFill>
                  <a:schemeClr val="bg1"/>
                </a:solidFill>
              </a:rPr>
              <a:t> </a:t>
            </a:r>
            <a:r>
              <a:rPr lang="nl-NL" sz="2400" kern="0" dirty="0" err="1">
                <a:solidFill>
                  <a:schemeClr val="bg1"/>
                </a:solidFill>
              </a:rPr>
              <a:t>modis</a:t>
            </a:r>
            <a:r>
              <a:rPr lang="nl-NL" sz="2400" kern="0" dirty="0">
                <a:solidFill>
                  <a:schemeClr val="bg1"/>
                </a:solidFill>
              </a:rPr>
              <a:t> </a:t>
            </a:r>
            <a:r>
              <a:rPr lang="nl-NL" sz="2400" kern="0" dirty="0" err="1">
                <a:solidFill>
                  <a:schemeClr val="bg1"/>
                </a:solidFill>
              </a:rPr>
              <a:t>aliquatem.</a:t>
            </a:r>
            <a:endParaRPr lang="nl-NL" sz="2400" kern="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7917826"/>
      </p:ext>
    </p:extLst>
  </p:cSld>
  <p:clrMapOvr>
    <a:masterClrMapping/>
  </p:clrMapOvr>
</p:sld>
</file>

<file path=ppt/theme/theme1.xml><?xml version="1.0" encoding="utf-8"?>
<a:theme xmlns:a="http://schemas.openxmlformats.org/drawingml/2006/main" name="Blank Presentation">
  <a:themeElements>
    <a:clrScheme name="Amsterdam UMC februari 2023">
      <a:dk1>
        <a:srgbClr val="000000"/>
      </a:dk1>
      <a:lt1>
        <a:srgbClr val="FFFFFF"/>
      </a:lt1>
      <a:dk2>
        <a:srgbClr val="1A1918"/>
      </a:dk2>
      <a:lt2>
        <a:srgbClr val="D6E0EB"/>
      </a:lt2>
      <a:accent1>
        <a:srgbClr val="1D9A78"/>
      </a:accent1>
      <a:accent2>
        <a:srgbClr val="FF7C2B"/>
      </a:accent2>
      <a:accent3>
        <a:srgbClr val="36AFCE"/>
      </a:accent3>
      <a:accent4>
        <a:srgbClr val="FFDE2B"/>
      </a:accent4>
      <a:accent5>
        <a:srgbClr val="694892"/>
      </a:accent5>
      <a:accent6>
        <a:srgbClr val="D3D700"/>
      </a:accent6>
      <a:hlink>
        <a:srgbClr val="00AAF0"/>
      </a:hlink>
      <a:folHlink>
        <a:srgbClr val="FF7C2B"/>
      </a:folHlink>
    </a:clrScheme>
    <a:fontScheme name="Blank Presentation">
      <a:majorFont>
        <a:latin typeface="Arial"/>
        <a:ea typeface="ＭＳ Ｐゴシック"/>
        <a:cs typeface="ＭＳ Ｐゴシック"/>
      </a:majorFont>
      <a:minorFont>
        <a:latin typeface="Arial"/>
        <a:ea typeface="ＭＳ Ｐゴシック"/>
        <a:cs typeface="ＭＳ Ｐゴシック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Arial" charset="0"/>
            <a:ea typeface="ＭＳ Ｐゴシック" charset="0"/>
            <a:cs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Arial" charset="0"/>
            <a:ea typeface="ＭＳ Ｐゴシック" charset="0"/>
            <a:cs typeface="ＭＳ Ｐゴシック" charset="0"/>
          </a:defRPr>
        </a:defPPr>
      </a:lstStyle>
    </a:lnDef>
    <a:txDef>
      <a:spPr>
        <a:noFill/>
      </a:spPr>
      <a:bodyPr wrap="square" lIns="0" tIns="0" rIns="0" bIns="0" numCol="2" rtlCol="0">
        <a:spAutoFit/>
      </a:bodyPr>
      <a:lstStyle>
        <a:defPPr>
          <a:defRPr sz="1400" dirty="0" smtClean="0">
            <a:solidFill>
              <a:srgbClr val="000000"/>
            </a:solidFill>
            <a:latin typeface="Trebuchet MS" charset="0"/>
          </a:defRPr>
        </a:defPPr>
      </a:lstStyle>
    </a:tx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Presentatie1" id="{E1BCFE0C-F449-CB47-801E-41074FD3C995}" vid="{F9280A30-3014-8340-8D5F-67C921FCE171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80"/>
      </a:dk1>
      <a:lt1>
        <a:srgbClr val="FFFFFF"/>
      </a:lt1>
      <a:dk2>
        <a:srgbClr val="FFFFFF"/>
      </a:dk2>
      <a:lt2>
        <a:srgbClr val="808080"/>
      </a:lt2>
      <a:accent1>
        <a:srgbClr val="000080"/>
      </a:accent1>
      <a:accent2>
        <a:srgbClr val="F0E800"/>
      </a:accent2>
      <a:accent3>
        <a:srgbClr val="FFFFFF"/>
      </a:accent3>
      <a:accent4>
        <a:srgbClr val="00006C"/>
      </a:accent4>
      <a:accent5>
        <a:srgbClr val="AAAAC0"/>
      </a:accent5>
      <a:accent6>
        <a:srgbClr val="D9D200"/>
      </a:accent6>
      <a:hlink>
        <a:srgbClr val="A1217C"/>
      </a:hlink>
      <a:folHlink>
        <a:srgbClr val="5BB244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80"/>
      </a:dk1>
      <a:lt1>
        <a:srgbClr val="FFFFFF"/>
      </a:lt1>
      <a:dk2>
        <a:srgbClr val="FFFFFF"/>
      </a:dk2>
      <a:lt2>
        <a:srgbClr val="808080"/>
      </a:lt2>
      <a:accent1>
        <a:srgbClr val="000080"/>
      </a:accent1>
      <a:accent2>
        <a:srgbClr val="F0E800"/>
      </a:accent2>
      <a:accent3>
        <a:srgbClr val="FFFFFF"/>
      </a:accent3>
      <a:accent4>
        <a:srgbClr val="00006C"/>
      </a:accent4>
      <a:accent5>
        <a:srgbClr val="AAAAC0"/>
      </a:accent5>
      <a:accent6>
        <a:srgbClr val="D9D200"/>
      </a:accent6>
      <a:hlink>
        <a:srgbClr val="A1217C"/>
      </a:hlink>
      <a:folHlink>
        <a:srgbClr val="5BB244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dcad34c4-4e96-4388-83ef-c38574aac175">
      <Terms xmlns="http://schemas.microsoft.com/office/infopath/2007/PartnerControls"/>
    </lcf76f155ced4ddcb4097134ff3c332f>
    <TaxCatchAll xmlns="c7a674f8-b4a7-4176-83d9-51c8217fc5c8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BCB4FD74016CE47A05B7DCB3C9030C6" ma:contentTypeVersion="10" ma:contentTypeDescription="Een nieuw document maken." ma:contentTypeScope="" ma:versionID="56e8f1948dff9f934cf130fa841151ff">
  <xsd:schema xmlns:xsd="http://www.w3.org/2001/XMLSchema" xmlns:xs="http://www.w3.org/2001/XMLSchema" xmlns:p="http://schemas.microsoft.com/office/2006/metadata/properties" xmlns:ns2="dcad34c4-4e96-4388-83ef-c38574aac175" xmlns:ns3="c7a674f8-b4a7-4176-83d9-51c8217fc5c8" targetNamespace="http://schemas.microsoft.com/office/2006/metadata/properties" ma:root="true" ma:fieldsID="ae2331e9e50acdefdb42122b91c99765" ns2:_="" ns3:_="">
    <xsd:import namespace="dcad34c4-4e96-4388-83ef-c38574aac175"/>
    <xsd:import namespace="c7a674f8-b4a7-4176-83d9-51c8217fc5c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cad34c4-4e96-4388-83ef-c38574aac17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1" nillable="true" ma:taxonomy="true" ma:internalName="lcf76f155ced4ddcb4097134ff3c332f" ma:taxonomyFieldName="MediaServiceImageTags" ma:displayName="Afbeeldingtags" ma:readOnly="false" ma:fieldId="{5cf76f15-5ced-4ddc-b409-7134ff3c332f}" ma:taxonomyMulti="true" ma:sspId="296240b3-82fb-446b-a13e-4fc46c6b656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3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ObjectDetectorVersions" ma:index="17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7a674f8-b4a7-4176-83d9-51c8217fc5c8" elementFormDefault="qualified">
    <xsd:import namespace="http://schemas.microsoft.com/office/2006/documentManagement/types"/>
    <xsd:import namespace="http://schemas.microsoft.com/office/infopath/2007/PartnerControls"/>
    <xsd:element name="TaxCatchAll" ma:index="12" nillable="true" ma:displayName="Taxonomy Catch All Column" ma:hidden="true" ma:list="{eb280268-0846-46d1-8f37-2cdaa4207f2a}" ma:internalName="TaxCatchAll" ma:showField="CatchAllData" ma:web="c7a674f8-b4a7-4176-83d9-51c8217fc5c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CC58C19D-3284-46E0-BBE8-0510F2070C42}">
  <ds:schemaRefs>
    <ds:schemaRef ds:uri="http://schemas.microsoft.com/office/2006/metadata/properties"/>
    <ds:schemaRef ds:uri="http://schemas.microsoft.com/office/infopath/2007/PartnerControls"/>
    <ds:schemaRef ds:uri="dcad34c4-4e96-4388-83ef-c38574aac175"/>
    <ds:schemaRef ds:uri="c7a674f8-b4a7-4176-83d9-51c8217fc5c8"/>
  </ds:schemaRefs>
</ds:datastoreItem>
</file>

<file path=customXml/itemProps2.xml><?xml version="1.0" encoding="utf-8"?>
<ds:datastoreItem xmlns:ds="http://schemas.openxmlformats.org/officeDocument/2006/customXml" ds:itemID="{06BB9EFD-0929-411D-88DE-846D8392079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cad34c4-4e96-4388-83ef-c38574aac175"/>
    <ds:schemaRef ds:uri="c7a674f8-b4a7-4176-83d9-51c8217fc5c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C2B52027-6BF9-41E9-AD93-0454B8BE8C50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vumc_wetensch_poster_nl_stnd</Template>
  <TotalTime>269</TotalTime>
  <Words>1274</Words>
  <Application>Microsoft Office PowerPoint</Application>
  <PresentationFormat>Aangepast</PresentationFormat>
  <Paragraphs>75</Paragraphs>
  <Slides>2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5</vt:i4>
      </vt:variant>
      <vt:variant>
        <vt:lpstr>Thema</vt:lpstr>
      </vt:variant>
      <vt:variant>
        <vt:i4>1</vt:i4>
      </vt:variant>
      <vt:variant>
        <vt:lpstr>Diatitels</vt:lpstr>
      </vt:variant>
      <vt:variant>
        <vt:i4>2</vt:i4>
      </vt:variant>
    </vt:vector>
  </HeadingPairs>
  <TitlesOfParts>
    <vt:vector size="8" baseType="lpstr">
      <vt:lpstr>ＭＳ Ｐゴシック</vt:lpstr>
      <vt:lpstr>Arial</vt:lpstr>
      <vt:lpstr>Geneva</vt:lpstr>
      <vt:lpstr>Museo Sans 300</vt:lpstr>
      <vt:lpstr>Trebuchet MS</vt:lpstr>
      <vt:lpstr>Blank Presentation</vt:lpstr>
      <vt:lpstr>PowerPoint-presentatie</vt:lpstr>
      <vt:lpstr>PowerPoint-presentatie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Titel: Ihil earchita a voluptae con aut  fugit, unt, omig endipiciis ini coratem  est modis aliquatem.</dc:title>
  <dc:creator>Gerda Lieftink</dc:creator>
  <cp:lastModifiedBy>Lund, S.</cp:lastModifiedBy>
  <cp:revision>70</cp:revision>
  <cp:lastPrinted>2021-06-22T07:44:49Z</cp:lastPrinted>
  <dcterms:created xsi:type="dcterms:W3CDTF">2018-10-10T12:49:46Z</dcterms:created>
  <dcterms:modified xsi:type="dcterms:W3CDTF">2023-10-24T13:08:51Z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0x0101004BCB4FD74016CE47A05B7DCB3C9030C6</vt:lpwstr>
  </property>
</Properties>
</file>