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FFFFF"/>
    <a:srgbClr val="3A246F"/>
    <a:srgbClr val="00AAF0"/>
    <a:srgbClr val="008C50"/>
    <a:srgbClr val="810000"/>
    <a:srgbClr val="000000"/>
    <a:srgbClr val="7A373E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/>
    <p:restoredTop sz="94624"/>
  </p:normalViewPr>
  <p:slideViewPr>
    <p:cSldViewPr>
      <p:cViewPr varScale="1">
        <p:scale>
          <a:sx n="76" d="100"/>
          <a:sy n="76" d="100"/>
        </p:scale>
        <p:origin x="1694" y="58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009C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4AC2AD-2E93-ECA7-01D0-4352F42E6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55" y="0"/>
            <a:ext cx="2540522" cy="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Results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and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and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55" b="31055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0097B4"/>
                </a:solidFill>
              </a:rPr>
              <a:t>Health for </a:t>
            </a:r>
            <a:r>
              <a:rPr lang="nl-NL" sz="1800" kern="0" dirty="0" err="1">
                <a:solidFill>
                  <a:srgbClr val="0097B4"/>
                </a:solidFill>
              </a:rPr>
              <a:t>all</a:t>
            </a:r>
            <a:r>
              <a:rPr lang="nl-NL" sz="1800" kern="0" dirty="0">
                <a:solidFill>
                  <a:srgbClr val="0097B4"/>
                </a:solidFill>
              </a:rPr>
              <a:t>, </a:t>
            </a:r>
            <a:r>
              <a:rPr lang="nl-NL" sz="1800" kern="0" dirty="0" err="1">
                <a:solidFill>
                  <a:srgbClr val="0097B4"/>
                </a:solidFill>
              </a:rPr>
              <a:t>now</a:t>
            </a:r>
            <a:r>
              <a:rPr lang="nl-NL" sz="1800" kern="0" dirty="0">
                <a:solidFill>
                  <a:srgbClr val="0097B4"/>
                </a:solidFill>
              </a:rPr>
              <a:t> and in </a:t>
            </a:r>
            <a:r>
              <a:rPr lang="nl-NL" sz="1800" kern="0" dirty="0" err="1">
                <a:solidFill>
                  <a:srgbClr val="0097B4"/>
                </a:solidFill>
              </a:rPr>
              <a:t>the</a:t>
            </a:r>
            <a:r>
              <a:rPr lang="nl-NL" sz="1800" kern="0" dirty="0">
                <a:solidFill>
                  <a:srgbClr val="0097B4"/>
                </a:solidFill>
              </a:rPr>
              <a:t> </a:t>
            </a:r>
            <a:r>
              <a:rPr lang="nl-NL" sz="1800" kern="0" dirty="0" err="1">
                <a:solidFill>
                  <a:srgbClr val="0097B4"/>
                </a:solidFill>
              </a:rPr>
              <a:t>future</a:t>
            </a:r>
            <a:endParaRPr lang="nl-NL" sz="1800" kern="0" dirty="0">
              <a:solidFill>
                <a:srgbClr val="0097B4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994FF18C-305F-3D95-3193-C9AFA20B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53DB3D6-53F0-AEDC-F7CD-1433236C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EE9E7FFD-CF5A-4CE4-9ACE-7D81DF461C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4A7BB2-8397-4912-9B38-349115DDF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a98fd-c23a-4199-8cec-983b6de7f21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5E2C7-9276-4DA0-B257-4CD12427DF44}">
  <ds:schemaRefs>
    <ds:schemaRef ds:uri="http://schemas.microsoft.com/office/2006/metadata/properties"/>
    <ds:schemaRef ds:uri="http://schemas.microsoft.com/office/infopath/2007/PartnerControls"/>
    <ds:schemaRef ds:uri="bfba98fd-c23a-4199-8cec-983b6de7f215"/>
    <ds:schemaRef ds:uri="c7a674f8-b4a7-4176-83d9-51c8217fc5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130</TotalTime>
  <Words>1312</Words>
  <Application>Microsoft Office PowerPoint</Application>
  <PresentationFormat>Aangepast</PresentationFormat>
  <Paragraphs>128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Kelder, E.S. (Eva)</cp:lastModifiedBy>
  <cp:revision>41</cp:revision>
  <cp:lastPrinted>2011-06-29T11:47:30Z</cp:lastPrinted>
  <dcterms:created xsi:type="dcterms:W3CDTF">2018-10-10T14:03:39Z</dcterms:created>
  <dcterms:modified xsi:type="dcterms:W3CDTF">2025-04-14T11:40:56Z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