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4"/>
    <a:srgbClr val="00975F"/>
    <a:srgbClr val="008C50"/>
    <a:srgbClr val="810000"/>
    <a:srgbClr val="694893"/>
    <a:srgbClr val="7A373E"/>
    <a:srgbClr val="000000"/>
    <a:srgbClr val="7ABB3E"/>
    <a:srgbClr val="D8BB3E"/>
    <a:srgbClr val="D8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2" autoAdjust="0"/>
    <p:restoredTop sz="94624" autoAdjust="0"/>
  </p:normalViewPr>
  <p:slideViewPr>
    <p:cSldViewPr>
      <p:cViewPr>
        <p:scale>
          <a:sx n="208" d="100"/>
          <a:sy n="208" d="100"/>
        </p:scale>
        <p:origin x="72" y="-1794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99040" cy="1901879"/>
          </a:xfrm>
          <a:prstGeom prst="rect">
            <a:avLst/>
          </a:prstGeom>
          <a:solidFill>
            <a:srgbClr val="0097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74CD5A0-4903-86A1-6FFC-36AB53316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591" y="15727"/>
            <a:ext cx="2145572" cy="69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20"/>
            <a:ext cx="6564312" cy="6494640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0097B4"/>
                </a:solidFill>
              </a:rPr>
              <a:t>Health for all, </a:t>
            </a:r>
            <a:r>
              <a:rPr lang="nl-NL" sz="1400" kern="0" dirty="0" err="1">
                <a:solidFill>
                  <a:srgbClr val="0097B4"/>
                </a:solidFill>
              </a:rPr>
              <a:t>now</a:t>
            </a:r>
            <a:r>
              <a:rPr lang="nl-NL" sz="1400" kern="0" dirty="0">
                <a:solidFill>
                  <a:srgbClr val="0097B4"/>
                </a:solidFill>
              </a:rPr>
              <a:t> and in </a:t>
            </a:r>
            <a:r>
              <a:rPr lang="nl-NL" sz="1400" kern="0" dirty="0" err="1">
                <a:solidFill>
                  <a:srgbClr val="0097B4"/>
                </a:solidFill>
              </a:rPr>
              <a:t>the</a:t>
            </a:r>
            <a:r>
              <a:rPr lang="nl-NL" sz="1400" kern="0" dirty="0">
                <a:solidFill>
                  <a:srgbClr val="0097B4"/>
                </a:solidFill>
              </a:rPr>
              <a:t> </a:t>
            </a:r>
            <a:r>
              <a:rPr lang="nl-NL" sz="1400" kern="0" dirty="0" err="1">
                <a:solidFill>
                  <a:srgbClr val="0097B4"/>
                </a:solidFill>
              </a:rPr>
              <a:t>future</a:t>
            </a:r>
            <a:endParaRPr lang="nl-NL" sz="1400" kern="0" dirty="0">
              <a:solidFill>
                <a:srgbClr val="0097B4"/>
              </a:solidFill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8C5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97B4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22" b="27622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Public Health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2391991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0097B4"/>
                </a:solidFill>
              </a:rPr>
              <a:t>Ment </a:t>
            </a:r>
            <a:r>
              <a:rPr lang="nl-NL" kern="0" dirty="0" err="1">
                <a:solidFill>
                  <a:srgbClr val="0097B4"/>
                </a:solidFill>
              </a:rPr>
              <a:t>am</a:t>
            </a:r>
            <a:r>
              <a:rPr lang="nl-NL" kern="0" dirty="0">
                <a:solidFill>
                  <a:srgbClr val="0097B4"/>
                </a:solidFill>
              </a:rPr>
              <a:t> re </a:t>
            </a:r>
            <a:r>
              <a:rPr lang="nl-NL" kern="0" dirty="0" err="1">
                <a:solidFill>
                  <a:srgbClr val="0097B4"/>
                </a:solidFill>
              </a:rPr>
              <a:t>conseditatur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aut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dolupta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iniatur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aut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adit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eost</a:t>
            </a:r>
            <a:r>
              <a:rPr lang="nl-NL" kern="0" dirty="0">
                <a:solidFill>
                  <a:srgbClr val="0097B4"/>
                </a:solidFill>
              </a:rPr>
              <a:t> que </a:t>
            </a:r>
            <a:r>
              <a:rPr lang="nl-NL" kern="0" dirty="0" err="1">
                <a:solidFill>
                  <a:srgbClr val="0097B4"/>
                </a:solidFill>
              </a:rPr>
              <a:t>inis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veris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voloreto.</a:t>
            </a:r>
            <a:endParaRPr lang="nl-NL" kern="0" dirty="0">
              <a:solidFill>
                <a:srgbClr val="0097B4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899188"/>
            <a:ext cx="2733385" cy="549587"/>
            <a:chOff x="4314825" y="8687913"/>
            <a:chExt cx="2347895" cy="54958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B0E9B0-CCDE-6570-2473-3535B086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3F8D63-00E6-35FC-2B76-6CB77112742C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Public Health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4" b="32502"/>
          <a:stretch/>
        </p:blipFill>
        <p:spPr>
          <a:xfrm>
            <a:off x="2381" y="2319982"/>
            <a:ext cx="7595468" cy="19168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97B4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97B4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0097B4"/>
                </a:solidFill>
              </a:rPr>
              <a:t>Health for </a:t>
            </a:r>
            <a:r>
              <a:rPr lang="nl-NL" sz="2000" kern="0" dirty="0" err="1">
                <a:solidFill>
                  <a:srgbClr val="0097B4"/>
                </a:solidFill>
              </a:rPr>
              <a:t>all</a:t>
            </a:r>
            <a:r>
              <a:rPr lang="nl-NL" sz="2000" kern="0" dirty="0">
                <a:solidFill>
                  <a:srgbClr val="0097B4"/>
                </a:solidFill>
              </a:rPr>
              <a:t>, </a:t>
            </a:r>
            <a:r>
              <a:rPr lang="nl-NL" sz="2000" kern="0" dirty="0" err="1">
                <a:solidFill>
                  <a:srgbClr val="0097B4"/>
                </a:solidFill>
              </a:rPr>
              <a:t>now</a:t>
            </a:r>
            <a:r>
              <a:rPr lang="nl-NL" sz="2000" kern="0" dirty="0">
                <a:solidFill>
                  <a:srgbClr val="0097B4"/>
                </a:solidFill>
              </a:rPr>
              <a:t> and in </a:t>
            </a:r>
            <a:r>
              <a:rPr lang="nl-NL" sz="2000" kern="0" dirty="0" err="1">
                <a:solidFill>
                  <a:srgbClr val="0097B4"/>
                </a:solidFill>
              </a:rPr>
              <a:t>the</a:t>
            </a:r>
            <a:r>
              <a:rPr lang="nl-NL" sz="2000" kern="0" dirty="0">
                <a:solidFill>
                  <a:srgbClr val="0097B4"/>
                </a:solidFill>
              </a:rPr>
              <a:t> </a:t>
            </a:r>
            <a:r>
              <a:rPr lang="nl-NL" sz="2000" kern="0" dirty="0" err="1">
                <a:solidFill>
                  <a:srgbClr val="0097B4"/>
                </a:solidFill>
              </a:rPr>
              <a:t>future</a:t>
            </a:r>
            <a:endParaRPr lang="nl-NL" sz="2000" kern="0" dirty="0">
              <a:solidFill>
                <a:srgbClr val="0097B4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74054"/>
            <a:ext cx="2935000" cy="570665"/>
            <a:chOff x="4314825" y="8698891"/>
            <a:chExt cx="2519362" cy="570665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730947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2FE20F-0A02-4EBC-A311-2B5A93BAD1FB}">
  <ds:schemaRefs>
    <ds:schemaRef ds:uri="http://schemas.microsoft.com/office/2006/metadata/properties"/>
    <ds:schemaRef ds:uri="http://schemas.microsoft.com/office/infopath/2007/PartnerControls"/>
    <ds:schemaRef ds:uri="bfba98fd-c23a-4199-8cec-983b6de7f215"/>
    <ds:schemaRef ds:uri="c7a674f8-b4a7-4176-83d9-51c8217fc5c8"/>
  </ds:schemaRefs>
</ds:datastoreItem>
</file>

<file path=customXml/itemProps2.xml><?xml version="1.0" encoding="utf-8"?>
<ds:datastoreItem xmlns:ds="http://schemas.openxmlformats.org/officeDocument/2006/customXml" ds:itemID="{54850996-CD09-4F04-B6D3-F981116B5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15B59-3AAF-4403-9A36-84D0C683B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a98fd-c23a-4199-8cec-983b6de7f215"/>
    <ds:schemaRef ds:uri="c7a674f8-b4a7-4176-83d9-51c8217f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388</TotalTime>
  <Words>1284</Words>
  <Application>Microsoft Office PowerPoint</Application>
  <PresentationFormat>Aangepast</PresentationFormat>
  <Paragraphs>75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Museo Sans 300</vt:lpstr>
      <vt:lpstr>Trebuchet MS</vt:lpstr>
      <vt:lpstr>Blank Presentation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Kelder, E.S. (Eva)</cp:lastModifiedBy>
  <cp:revision>70</cp:revision>
  <cp:lastPrinted>2021-06-22T07:44:49Z</cp:lastPrinted>
  <dcterms:created xsi:type="dcterms:W3CDTF">2018-10-10T12:49:46Z</dcterms:created>
  <dcterms:modified xsi:type="dcterms:W3CDTF">2026-05-08T11:48:19Z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