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4"/>
    <a:srgbClr val="00975F"/>
    <a:srgbClr val="008C50"/>
    <a:srgbClr val="810000"/>
    <a:srgbClr val="694893"/>
    <a:srgbClr val="7A373E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 varScale="1">
        <p:scale>
          <a:sx n="84" d="100"/>
          <a:sy n="84" d="100"/>
        </p:scale>
        <p:origin x="3704" y="200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0097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74CD5A0-4903-86A1-6FFC-36AB53316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49464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0097B4"/>
                </a:solidFill>
              </a:rPr>
              <a:t>Health for all, powered by science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22" b="27622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0097B4"/>
                </a:solidFill>
              </a:rPr>
              <a:t>Ment </a:t>
            </a:r>
            <a:r>
              <a:rPr lang="nl-NL" kern="0" dirty="0" err="1">
                <a:solidFill>
                  <a:srgbClr val="0097B4"/>
                </a:solidFill>
              </a:rPr>
              <a:t>am</a:t>
            </a:r>
            <a:r>
              <a:rPr lang="nl-NL" kern="0" dirty="0">
                <a:solidFill>
                  <a:srgbClr val="0097B4"/>
                </a:solidFill>
              </a:rPr>
              <a:t> re </a:t>
            </a:r>
            <a:r>
              <a:rPr lang="nl-NL" kern="0" dirty="0" err="1">
                <a:solidFill>
                  <a:srgbClr val="0097B4"/>
                </a:solidFill>
              </a:rPr>
              <a:t>conseditatur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dolupta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iniatur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adit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eost</a:t>
            </a:r>
            <a:r>
              <a:rPr lang="nl-NL" kern="0" dirty="0">
                <a:solidFill>
                  <a:srgbClr val="0097B4"/>
                </a:solidFill>
              </a:rPr>
              <a:t> que </a:t>
            </a:r>
            <a:r>
              <a:rPr lang="nl-NL" kern="0" dirty="0" err="1">
                <a:solidFill>
                  <a:srgbClr val="0097B4"/>
                </a:solidFill>
              </a:rPr>
              <a:t>inis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veris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voloreto.</a:t>
            </a:r>
            <a:endParaRPr lang="nl-NL" kern="0" dirty="0">
              <a:solidFill>
                <a:srgbClr val="0097B4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B0E9B0-CCDE-6570-2473-3535B08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4" b="32502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97B4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0097B4"/>
                </a:solidFill>
              </a:rPr>
              <a:t>Health for all, powered by science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D1D15B59-3AAF-4403-9A36-84D0C683B813}"/>
</file>

<file path=customXml/itemProps2.xml><?xml version="1.0" encoding="utf-8"?>
<ds:datastoreItem xmlns:ds="http://schemas.openxmlformats.org/officeDocument/2006/customXml" ds:itemID="{54850996-CD09-4F04-B6D3-F981116B5DC6}"/>
</file>

<file path=customXml/itemProps3.xml><?xml version="1.0" encoding="utf-8"?>
<ds:datastoreItem xmlns:ds="http://schemas.openxmlformats.org/officeDocument/2006/customXml" ds:itemID="{F12FE20F-0A02-4EBC-A311-2B5A93BAD1FB}"/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264</TotalTime>
  <Words>1280</Words>
  <Application>Microsoft Macintosh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66</cp:revision>
  <cp:lastPrinted>2021-06-22T07:44:49Z</cp:lastPrinted>
  <dcterms:created xsi:type="dcterms:W3CDTF">2018-10-10T12:49:46Z</dcterms:created>
  <dcterms:modified xsi:type="dcterms:W3CDTF">2023-12-13T11:00:16Z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