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4" r:id="rId5"/>
    <p:sldId id="276" r:id="rId6"/>
    <p:sldId id="275" r:id="rId7"/>
    <p:sldId id="281" r:id="rId8"/>
    <p:sldId id="279" r:id="rId9"/>
    <p:sldId id="280" r:id="rId10"/>
    <p:sldId id="262" r:id="rId11"/>
    <p:sldId id="282" r:id="rId12"/>
    <p:sldId id="288" r:id="rId13"/>
    <p:sldId id="283" r:id="rId14"/>
    <p:sldId id="285" r:id="rId15"/>
    <p:sldId id="286" r:id="rId16"/>
    <p:sldId id="289" r:id="rId17"/>
    <p:sldId id="287" r:id="rId1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VA &amp; VU logo's" id="{8A5366A7-0716-6D49-A790-B74474B05D01}">
          <p14:sldIdLst>
            <p14:sldId id="274"/>
            <p14:sldId id="276"/>
            <p14:sldId id="275"/>
            <p14:sldId id="281"/>
            <p14:sldId id="279"/>
            <p14:sldId id="280"/>
            <p14:sldId id="262"/>
          </p14:sldIdLst>
        </p14:section>
        <p14:section name="Alleen Amsterdam UMC logo" id="{0BF0F565-7A73-534C-A783-19E006346DB6}">
          <p14:sldIdLst>
            <p14:sldId id="282"/>
            <p14:sldId id="288"/>
            <p14:sldId id="283"/>
            <p14:sldId id="285"/>
            <p14:sldId id="286"/>
            <p14:sldId id="289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da Lieftink" initials="GL" lastIdx="1" clrIdx="0">
    <p:extLst>
      <p:ext uri="{19B8F6BF-5375-455C-9EA6-DF929625EA0E}">
        <p15:presenceInfo xmlns:p15="http://schemas.microsoft.com/office/powerpoint/2012/main" userId="5d46486367070f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CB4"/>
    <a:srgbClr val="3A246F"/>
    <a:srgbClr val="018C4F"/>
    <a:srgbClr val="0082C5"/>
    <a:srgbClr val="694894"/>
    <a:srgbClr val="39246F"/>
    <a:srgbClr val="810000"/>
    <a:srgbClr val="800000"/>
    <a:srgbClr val="694893"/>
    <a:srgbClr val="DED5BD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41" autoAdjust="0"/>
    <p:restoredTop sz="96197"/>
  </p:normalViewPr>
  <p:slideViewPr>
    <p:cSldViewPr snapToGrid="0">
      <p:cViewPr varScale="1">
        <p:scale>
          <a:sx n="79" d="100"/>
          <a:sy n="79" d="100"/>
        </p:scale>
        <p:origin x="1037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B9-814A-966A-800B7386A5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B9-814A-966A-800B7386A5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B9-814A-966A-800B7386A5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B9-814A-966A-800B7386A5FF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7B9-814A-966A-800B7386A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3-344F-8354-0D950625481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3-344F-8354-0D950625481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A3-344F-8354-0D9506254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7F-524E-A5B2-E33C4D34D5A0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7F-524E-A5B2-E33C4D34D5A0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37F-524E-A5B2-E33C4D34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7B9-814A-966A-800B7386A5F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7B9-814A-966A-800B7386A5F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7B9-814A-966A-800B7386A5F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7B9-814A-966A-800B7386A5FF}"/>
              </c:ext>
            </c:extLst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7B9-814A-966A-800B7386A5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3-344F-8354-0D9506254813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A3-344F-8354-0D9506254813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A3-344F-8354-0D9506254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3608304"/>
        <c:axId val="153685168"/>
      </c:barChart>
      <c:catAx>
        <c:axId val="153608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85168"/>
        <c:crosses val="autoZero"/>
        <c:auto val="1"/>
        <c:lblAlgn val="ctr"/>
        <c:lblOffset val="100"/>
        <c:noMultiLvlLbl val="0"/>
      </c:catAx>
      <c:valAx>
        <c:axId val="1536851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3608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l-N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nl-NL"/>
              <a:t>Chart</a:t>
            </a:r>
            <a:r>
              <a:rPr lang="nl-NL" baseline="0"/>
              <a:t> title</a:t>
            </a:r>
            <a:endParaRPr lang="nl-NL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Reeks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7F-524E-A5B2-E33C4D34D5A0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Reeks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7F-524E-A5B2-E33C4D34D5A0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Reeks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Blad1!$A$2:$A$5</c:f>
              <c:strCache>
                <c:ptCount val="4"/>
                <c:pt idx="0">
                  <c:v>Categorie 1</c:v>
                </c:pt>
                <c:pt idx="1">
                  <c:v>Categorie 2</c:v>
                </c:pt>
                <c:pt idx="2">
                  <c:v>Categorie 3</c:v>
                </c:pt>
                <c:pt idx="3">
                  <c:v>Categorie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37F-524E-A5B2-E33C4D34D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22080"/>
        <c:axId val="157485936"/>
      </c:lineChart>
      <c:catAx>
        <c:axId val="15752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485936"/>
        <c:crosses val="autoZero"/>
        <c:auto val="1"/>
        <c:lblAlgn val="ctr"/>
        <c:lblOffset val="100"/>
        <c:noMultiLvlLbl val="0"/>
      </c:catAx>
      <c:valAx>
        <c:axId val="157485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l-NL"/>
          </a:p>
        </c:txPr>
        <c:crossAx val="157522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4207111F-E268-B00D-8A49-334152457E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77B2691-AD4C-0F3C-5371-266DC186EF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E3E39-869A-FC41-9C62-6AAE28BB003F}" type="datetimeFigureOut">
              <a:t>14-4-2025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E662048D-DDCC-96D8-39DA-E3F08777979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9597D1B-C978-E0DF-D9A7-27EC286C6AB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FFB4F-A52A-9449-9D06-928CDF2FB36C}" type="slidenum"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7083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4459EA-9E68-4B15-ADD3-336A8DAC671A}" type="datetimeFigureOut">
              <a:rPr lang="nl-NL" smtClean="0"/>
              <a:t>14-4-2025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8A1BD9-1485-432A-A1B9-E1F7C6F5821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08112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8A1BD9-1485-432A-A1B9-E1F7C6F5821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0325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chart" Target="../charts/chart6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chart" Target="../charts/chart2.xml"/><Relationship Id="rId7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5.jpeg"/><Relationship Id="rId4" Type="http://schemas.openxmlformats.org/officeDocument/2006/relationships/chart" Target="../charts/chart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7.sv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969595FA-831B-1208-AFC6-17BEA2BCB7EE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009C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009CB4"/>
              </a:solidFill>
              <a:highlight>
                <a:srgbClr val="694893"/>
              </a:highlight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7805DE9-96AB-F0EF-25D0-46F4F15F81C1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Public Health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E1B18F2-C668-9759-21E1-21A2C3BC52BB}"/>
              </a:ext>
            </a:extLst>
          </p:cNvPr>
          <p:cNvSpPr txBox="1"/>
          <p:nvPr userDrawn="1"/>
        </p:nvSpPr>
        <p:spPr>
          <a:xfrm>
            <a:off x="-1" y="160621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Health for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all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,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now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and in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the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future</a:t>
            </a:r>
            <a:endParaRPr lang="nl-NL" sz="40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3904DF63-527B-8100-CDC9-B0098E813F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43134" y="6115003"/>
            <a:ext cx="4305732" cy="575164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CB0F3A03-F530-5548-D241-26179E3FEA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97822" y="-159204"/>
            <a:ext cx="3596354" cy="115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13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84517E5-C7EB-76F3-BA68-1C1C53FE3A63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Gastroenterology Endocrinology Metabolism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A63C45-2017-2B88-2D95-B10C37CE241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6" name="Tijdelijke aanduiding voor inhoud 3">
            <a:extLst>
              <a:ext uri="{FF2B5EF4-FFF2-40B4-BE49-F238E27FC236}">
                <a16:creationId xmlns:a16="http://schemas.microsoft.com/office/drawing/2014/main" id="{9F6FD8C6-3858-FC28-B706-9BEFBF2B11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sp>
        <p:nvSpPr>
          <p:cNvPr id="14" name="Titel 1">
            <a:extLst>
              <a:ext uri="{FF2B5EF4-FFF2-40B4-BE49-F238E27FC236}">
                <a16:creationId xmlns:a16="http://schemas.microsoft.com/office/drawing/2014/main" id="{94BA34F9-E754-2BF5-D7F1-DB4CAFA366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009CB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1213AD9-8F1A-6373-D734-32592654340C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E9652CFC-6E0F-352A-1467-194EF24758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3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9CB4"/>
                </a:solidFill>
              </a:defRPr>
            </a:lvl1pPr>
          </a:lstStyle>
          <a:p>
            <a:r>
              <a:rPr lang="nl-NL"/>
              <a:t>Graphs</a:t>
            </a:r>
          </a:p>
        </p:txBody>
      </p:sp>
      <p:graphicFrame>
        <p:nvGraphicFramePr>
          <p:cNvPr id="4" name="Tijdelijke aanduiding voor inhoud 6">
            <a:extLst>
              <a:ext uri="{FF2B5EF4-FFF2-40B4-BE49-F238E27FC236}">
                <a16:creationId xmlns:a16="http://schemas.microsoft.com/office/drawing/2014/main" id="{5540087B-E67D-575D-5449-3F9747F6B3AF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391276737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ijdelijke aanduiding voor inhoud 9">
            <a:extLst>
              <a:ext uri="{FF2B5EF4-FFF2-40B4-BE49-F238E27FC236}">
                <a16:creationId xmlns:a16="http://schemas.microsoft.com/office/drawing/2014/main" id="{998B5332-51AC-833A-95F2-4F97167F60F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982818396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54708ED6-63A0-CCA1-8D33-289304260BE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636710751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87F3BFA1-A2D7-CC05-A6AF-46D0DEE6D4A5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18F996F-8133-B399-B0BA-82CEA7904F9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8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D71FE857-D0B3-607D-20FF-6978A4E95CF4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009C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800000"/>
              </a:solidFill>
              <a:highlight>
                <a:srgbClr val="800000"/>
              </a:highlight>
            </a:endParaRPr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4B6C8138-75A9-51A8-C6CC-1CACBE1EA36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11" name="Tijdelijke aanduiding voor afbeelding 8">
            <a:extLst>
              <a:ext uri="{FF2B5EF4-FFF2-40B4-BE49-F238E27FC236}">
                <a16:creationId xmlns:a16="http://schemas.microsoft.com/office/drawing/2014/main" id="{C9DB64F7-0C61-356C-DA6F-A12BC0E109C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894F6043-F870-871E-C878-9792FFA045A2}"/>
              </a:ext>
            </a:extLst>
          </p:cNvPr>
          <p:cNvSpPr txBox="1">
            <a:spLocks/>
          </p:cNvSpPr>
          <p:nvPr userDrawn="1"/>
        </p:nvSpPr>
        <p:spPr>
          <a:xfrm>
            <a:off x="673105" y="1272636"/>
            <a:ext cx="5359400" cy="10734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>
                <a:solidFill>
                  <a:schemeClr val="bg1"/>
                </a:solidFill>
              </a:rPr>
              <a:t>Here's the title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D79AADB-5CCE-23CD-FBBB-17CD0BEEED50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FC491B52-A3E6-5859-0F8D-9C11CF40214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38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009C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A3BC24C-F3CE-3860-EFAC-2CC375245023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46C582F-5383-2C89-CAA3-86F49A81FEC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50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3A613968-65D5-0AB0-1FB5-BEC6964A454B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009C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F78B544-BBE1-C87F-88F6-29A7CBF25B66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Public Health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976440C-67A3-7F01-E7E1-CF3D7CF228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97822" y="-159204"/>
            <a:ext cx="3596354" cy="115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kolom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20" name="Titel 1">
            <a:extLst>
              <a:ext uri="{FF2B5EF4-FFF2-40B4-BE49-F238E27FC236}">
                <a16:creationId xmlns:a16="http://schemas.microsoft.com/office/drawing/2014/main" id="{9A7C4DF1-F897-E709-7057-58CA52276C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009CB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1C683E02-37F6-AD2F-C978-AE7B887240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0E64D6C2-4AFC-2278-17D1-7630657B38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2792F63D-8B80-C448-41FB-5A21D2609F72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02A7711-083C-EA0F-7596-AB5A83F9D8B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49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kolommen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131146"/>
            <a:ext cx="5346700" cy="397332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None/>
              <a:defRPr sz="23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An explanatory text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C723EE4-8616-4984-A1F0-0582DFEC573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198" y="2131145"/>
            <a:ext cx="5243515" cy="3973315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/>
              <a:t>Points list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CB57E7D-5BFF-C368-1003-37666952F3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15" name="Titel 1">
            <a:extLst>
              <a:ext uri="{FF2B5EF4-FFF2-40B4-BE49-F238E27FC236}">
                <a16:creationId xmlns:a16="http://schemas.microsoft.com/office/drawing/2014/main" id="{0788E1A0-4CB3-8718-C6B5-8FBC06D546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009CB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4495AC46-E586-2030-6B3C-D926B40DAFC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9CFBC288-639B-0592-F721-876A00E40AE5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E986A28-60D5-2499-C14E-5BCC4CE068E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29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000B65C9-2203-DFA3-4FF8-D4E640369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009CB4"/>
                </a:solidFill>
              </a:defRPr>
            </a:lvl1pPr>
          </a:lstStyle>
          <a:p>
            <a:r>
              <a:rPr lang="nl-NL"/>
              <a:t>Graphs</a:t>
            </a:r>
          </a:p>
        </p:txBody>
      </p:sp>
      <p:graphicFrame>
        <p:nvGraphicFramePr>
          <p:cNvPr id="4" name="Tijdelijke aanduiding voor inhoud 6">
            <a:extLst>
              <a:ext uri="{FF2B5EF4-FFF2-40B4-BE49-F238E27FC236}">
                <a16:creationId xmlns:a16="http://schemas.microsoft.com/office/drawing/2014/main" id="{5540087B-E67D-575D-5449-3F9747F6B3AF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391276737"/>
              </p:ext>
            </p:extLst>
          </p:nvPr>
        </p:nvGraphicFramePr>
        <p:xfrm>
          <a:off x="4140202" y="2240491"/>
          <a:ext cx="3615267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ijdelijke aanduiding voor inhoud 9">
            <a:extLst>
              <a:ext uri="{FF2B5EF4-FFF2-40B4-BE49-F238E27FC236}">
                <a16:creationId xmlns:a16="http://schemas.microsoft.com/office/drawing/2014/main" id="{998B5332-51AC-833A-95F2-4F97167F60F2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982818396"/>
              </p:ext>
            </p:extLst>
          </p:nvPr>
        </p:nvGraphicFramePr>
        <p:xfrm>
          <a:off x="673104" y="2240492"/>
          <a:ext cx="322156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iek 5">
            <a:extLst>
              <a:ext uri="{FF2B5EF4-FFF2-40B4-BE49-F238E27FC236}">
                <a16:creationId xmlns:a16="http://schemas.microsoft.com/office/drawing/2014/main" id="{54708ED6-63A0-CCA1-8D33-289304260BE0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636710751"/>
              </p:ext>
            </p:extLst>
          </p:nvPr>
        </p:nvGraphicFramePr>
        <p:xfrm>
          <a:off x="8051799" y="2240492"/>
          <a:ext cx="3363913" cy="2797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vak 6">
            <a:extLst>
              <a:ext uri="{FF2B5EF4-FFF2-40B4-BE49-F238E27FC236}">
                <a16:creationId xmlns:a16="http://schemas.microsoft.com/office/drawing/2014/main" id="{2B65DBF7-524C-E544-A287-0CA619215EC0}"/>
              </a:ext>
            </a:extLst>
          </p:cNvPr>
          <p:cNvSpPr txBox="1"/>
          <p:nvPr userDrawn="1"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  <a:p>
            <a:r>
              <a:rPr lang="nl-NL" sz="1400"/>
              <a:t>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A2AEBC0B-B8DA-0D99-5409-5BA812666500}"/>
              </a:ext>
            </a:extLst>
          </p:cNvPr>
          <p:cNvSpPr txBox="1"/>
          <p:nvPr userDrawn="1"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3807556-9BC7-CADF-46ED-6FE6C3965DC0}"/>
              </a:ext>
            </a:extLst>
          </p:cNvPr>
          <p:cNvSpPr txBox="1"/>
          <p:nvPr userDrawn="1"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2823D391-5881-E866-CA25-097D3331F2B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83C675DF-69FB-C2EF-417A-706FC73EF2F6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7A6FA0C3-6B61-A10B-8390-30176227EB54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757DD1B7-9EE7-FDA4-B2CB-7DF08C00A81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3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a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-1" y="931333"/>
            <a:ext cx="6096000" cy="5223934"/>
          </a:xfrm>
          <a:prstGeom prst="rect">
            <a:avLst/>
          </a:prstGeom>
          <a:solidFill>
            <a:srgbClr val="009C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rgbClr val="009CB4"/>
              </a:solidFill>
              <a:highlight>
                <a:srgbClr val="800000"/>
              </a:highlight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2348675"/>
            <a:ext cx="5359400" cy="3804682"/>
          </a:xfrm>
          <a:prstGeom prst="rect">
            <a:avLst/>
          </a:prstGeom>
          <a:noFill/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929423"/>
            <a:ext cx="6096000" cy="52239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2217A579-B188-ABD8-146C-0F6C545E90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EA7AF44F-538B-3B7D-7934-BC2F2BCABD2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51B8384D-9685-A352-A80B-0DDC4FE3DAF4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F87738F-DD55-A873-D733-EF725454A0B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44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end kleurvlak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77FC29EB-7314-49D1-BCCF-0C1FC9DD7AFF}"/>
              </a:ext>
            </a:extLst>
          </p:cNvPr>
          <p:cNvSpPr/>
          <p:nvPr userDrawn="1"/>
        </p:nvSpPr>
        <p:spPr>
          <a:xfrm>
            <a:off x="0" y="3970116"/>
            <a:ext cx="12192000" cy="2185150"/>
          </a:xfrm>
          <a:prstGeom prst="rect">
            <a:avLst/>
          </a:prstGeom>
          <a:solidFill>
            <a:srgbClr val="009C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18372C-9B21-4DA0-8A35-9ACF44B7D0B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73104" y="4334357"/>
            <a:ext cx="5438775" cy="172883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/>
              <a:t>Here is an explanatory text and/or list of points</a:t>
            </a:r>
            <a:endParaRPr lang="nl-NL" dirty="0"/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B01829AF-F5A5-489C-90FE-660E14CFDB8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5999" y="931333"/>
            <a:ext cx="6096000" cy="317361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6841DAF-11CD-4D6E-A9E2-F440749B111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7700" y="1884145"/>
            <a:ext cx="534670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Hier de titel</a:t>
            </a:r>
          </a:p>
        </p:txBody>
      </p:sp>
      <p:sp>
        <p:nvSpPr>
          <p:cNvPr id="10" name="Tijdelijke aanduiding voor afbeelding 8">
            <a:extLst>
              <a:ext uri="{FF2B5EF4-FFF2-40B4-BE49-F238E27FC236}">
                <a16:creationId xmlns:a16="http://schemas.microsoft.com/office/drawing/2014/main" id="{2567F586-9BCF-4F4E-9B12-659A83DECC0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931333"/>
            <a:ext cx="6096000" cy="3173613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0E57F8D3-B0E4-4983-AE22-66D32A275319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6180280" y="4334357"/>
            <a:ext cx="5438775" cy="1719309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nl-NL" dirty="0"/>
              <a:t>List of points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5D85BC42-98C6-A8C3-C10B-3149712335D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ECDCDE94-A5EB-28AF-C9D9-9F6D128BC73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E26A4139-DC34-D5BA-28EB-6286C41557AF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9B57D9C7-B6CE-1D23-CF6D-BDD4F6F8EC6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54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75465B6F-DF33-968C-7450-AB68C50C0DB8}"/>
              </a:ext>
            </a:extLst>
          </p:cNvPr>
          <p:cNvSpPr/>
          <p:nvPr userDrawn="1"/>
        </p:nvSpPr>
        <p:spPr>
          <a:xfrm>
            <a:off x="-1" y="1770927"/>
            <a:ext cx="12192000" cy="50870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141573A6-05FD-0E93-E212-27EB0C82B6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55195" y="6279167"/>
            <a:ext cx="860518" cy="336808"/>
          </a:xfrm>
          <a:prstGeom prst="rect">
            <a:avLst/>
          </a:prstGeom>
        </p:spPr>
      </p:pic>
      <p:pic>
        <p:nvPicPr>
          <p:cNvPr id="16" name="Afbeelding 15">
            <a:extLst>
              <a:ext uri="{FF2B5EF4-FFF2-40B4-BE49-F238E27FC236}">
                <a16:creationId xmlns:a16="http://schemas.microsoft.com/office/drawing/2014/main" id="{4FDA885F-B431-883B-5295-05325F6B6A6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37901" y="6321460"/>
            <a:ext cx="304156" cy="399206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6FEF27A5-150F-08A4-1251-17B201A8F745}"/>
              </a:ext>
            </a:extLst>
          </p:cNvPr>
          <p:cNvSpPr txBox="1"/>
          <p:nvPr userDrawn="1"/>
        </p:nvSpPr>
        <p:spPr>
          <a:xfrm>
            <a:off x="673104" y="6267118"/>
            <a:ext cx="9084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1AFD3D3-0BFD-6252-9530-CE62CC01E44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640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pagina - algem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70604177-1C5B-458F-6F7C-8F9826BC69C1}"/>
              </a:ext>
            </a:extLst>
          </p:cNvPr>
          <p:cNvSpPr/>
          <p:nvPr userDrawn="1"/>
        </p:nvSpPr>
        <p:spPr>
          <a:xfrm>
            <a:off x="0" y="541866"/>
            <a:ext cx="12192000" cy="1966649"/>
          </a:xfrm>
          <a:prstGeom prst="rect">
            <a:avLst/>
          </a:prstGeom>
          <a:solidFill>
            <a:srgbClr val="009C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highlight>
                <a:srgbClr val="694893"/>
              </a:highlight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8B5E1C2-C32B-2E20-D268-3D741D6D7EA6}"/>
              </a:ext>
            </a:extLst>
          </p:cNvPr>
          <p:cNvSpPr txBox="1"/>
          <p:nvPr userDrawn="1"/>
        </p:nvSpPr>
        <p:spPr>
          <a:xfrm>
            <a:off x="-1" y="1148536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000">
                <a:solidFill>
                  <a:schemeClr val="bg1"/>
                </a:solidFill>
              </a:rPr>
              <a:t>Amsterdam Public Health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2FC9E2B-088F-6E34-D6CB-BF590AD62A2B}"/>
              </a:ext>
            </a:extLst>
          </p:cNvPr>
          <p:cNvSpPr txBox="1"/>
          <p:nvPr userDrawn="1"/>
        </p:nvSpPr>
        <p:spPr>
          <a:xfrm>
            <a:off x="-1" y="1606213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Health for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all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,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now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and in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the</a:t>
            </a:r>
            <a:r>
              <a:rPr lang="nl-NL" sz="4000" b="0" i="0" u="none" strike="noStrike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nl-NL" sz="4000" b="0" i="0" u="none" strike="noStrike" dirty="0" err="1">
                <a:solidFill>
                  <a:schemeClr val="bg1"/>
                </a:solidFill>
                <a:effectLst/>
                <a:latin typeface="+mj-lt"/>
              </a:rPr>
              <a:t>future</a:t>
            </a:r>
            <a:endParaRPr lang="nl-NL" sz="4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A38134C1-90FC-C8C3-957A-23399E40F98C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604C39A-8BF7-956F-D476-062671895F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297822" y="-159204"/>
            <a:ext cx="3596354" cy="115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7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3">
            <a:extLst>
              <a:ext uri="{FF2B5EF4-FFF2-40B4-BE49-F238E27FC236}">
                <a16:creationId xmlns:a16="http://schemas.microsoft.com/office/drawing/2014/main" id="{AB7098A5-9440-F2D1-345D-F0873E1EA86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71512" y="2131145"/>
            <a:ext cx="10742609" cy="3751308"/>
          </a:xfrm>
          <a:prstGeom prst="rect">
            <a:avLst/>
          </a:prstGeom>
        </p:spPr>
        <p:txBody>
          <a:bodyPr/>
          <a:lstStyle>
            <a:lvl1pPr>
              <a:lnSpc>
                <a:spcPct val="125000"/>
              </a:lnSpc>
              <a:spcBef>
                <a:spcPts val="0"/>
              </a:spcBef>
              <a:defRPr sz="2300"/>
            </a:lvl1pPr>
            <a:lvl2pPr>
              <a:defRPr sz="2300"/>
            </a:lvl2pPr>
            <a:lvl3pPr>
              <a:defRPr sz="2300"/>
            </a:lvl3pPr>
            <a:lvl4pPr>
              <a:defRPr sz="2300"/>
            </a:lvl4pPr>
            <a:lvl5pPr>
              <a:defRPr sz="2300"/>
            </a:lvl5pPr>
          </a:lstStyle>
          <a:p>
            <a:pPr lvl="0"/>
            <a:r>
              <a:rPr lang="nl-NL" dirty="0"/>
              <a:t>Points list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7B514C73-AE3F-8037-56A6-529783F41B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b="0" i="0" baseline="0">
                <a:solidFill>
                  <a:srgbClr val="009CB4"/>
                </a:solidFill>
              </a:defRPr>
            </a:lvl1pPr>
          </a:lstStyle>
          <a:p>
            <a:r>
              <a:rPr lang="nl-NL"/>
              <a:t>Here’s the title</a:t>
            </a:r>
            <a:endParaRPr lang="nl-NL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DC472D98-1F37-0C72-C17C-94EF53DCF1FF}"/>
              </a:ext>
            </a:extLst>
          </p:cNvPr>
          <p:cNvSpPr txBox="1"/>
          <p:nvPr userDrawn="1"/>
        </p:nvSpPr>
        <p:spPr>
          <a:xfrm>
            <a:off x="0" y="626711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800">
                <a:solidFill>
                  <a:srgbClr val="009CB4"/>
                </a:solidFill>
              </a:rPr>
              <a:t>Amsterdam Public Health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3A5A431-F84D-E886-390A-5602ECE407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20850" y="221550"/>
            <a:ext cx="350299" cy="43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16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64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8" r:id="rId2"/>
    <p:sldLayoutId id="2147483677" r:id="rId3"/>
    <p:sldLayoutId id="2147483695" r:id="rId4"/>
    <p:sldLayoutId id="2147483680" r:id="rId5"/>
    <p:sldLayoutId id="2147483681" r:id="rId6"/>
    <p:sldLayoutId id="2147483683" r:id="rId7"/>
    <p:sldLayoutId id="2147483688" r:id="rId8"/>
    <p:sldLayoutId id="2147483685" r:id="rId9"/>
    <p:sldLayoutId id="2147483684" r:id="rId10"/>
    <p:sldLayoutId id="2147483696" r:id="rId11"/>
    <p:sldLayoutId id="2147483687" r:id="rId12"/>
    <p:sldLayoutId id="2147483693" r:id="rId13"/>
    <p:sldLayoutId id="214748369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E89E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4C158C78-4079-4CE7-B39D-9BFC4825930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12000"/>
            <a:ext cx="12192000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552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9">
            <a:extLst>
              <a:ext uri="{FF2B5EF4-FFF2-40B4-BE49-F238E27FC236}">
                <a16:creationId xmlns:a16="http://schemas.microsoft.com/office/drawing/2014/main" id="{20BF0930-3088-E61A-B36B-DC44A13CA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Text over 2 columns</a:t>
            </a:r>
          </a:p>
        </p:txBody>
      </p:sp>
      <p:sp>
        <p:nvSpPr>
          <p:cNvPr id="6" name="Tijdelijke aanduiding voor inhoud 2">
            <a:extLst>
              <a:ext uri="{FF2B5EF4-FFF2-40B4-BE49-F238E27FC236}">
                <a16:creationId xmlns:a16="http://schemas.microsoft.com/office/drawing/2014/main" id="{D79C58A9-2338-4D2C-4801-4C53E017C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104" y="2131146"/>
            <a:ext cx="5346700" cy="3973321"/>
          </a:xfrm>
        </p:spPr>
        <p:txBody>
          <a:bodyPr/>
          <a:lstStyle/>
          <a:p>
            <a:r>
              <a:rPr lang="nl-NL"/>
              <a:t>Vidunt asimus es quo quis earum voloriorem 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</p:txBody>
      </p:sp>
      <p:sp>
        <p:nvSpPr>
          <p:cNvPr id="7" name="Tijdelijke aanduiding voor inhoud 3">
            <a:extLst>
              <a:ext uri="{FF2B5EF4-FFF2-40B4-BE49-F238E27FC236}">
                <a16:creationId xmlns:a16="http://schemas.microsoft.com/office/drawing/2014/main" id="{A814F54D-CF91-AD75-09C3-2CB25AD475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8" y="2131145"/>
            <a:ext cx="5243515" cy="3973315"/>
          </a:xfrm>
        </p:spPr>
        <p:txBody>
          <a:bodyPr/>
          <a:lstStyle/>
          <a:p>
            <a:r>
              <a:rPr lang="nl-NL"/>
              <a:t>Pudipsanda volest, et libus, aut as Hier begint de tekst Vidunt asimus es quo quis earum voloriorem </a:t>
            </a:r>
          </a:p>
          <a:p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 citia voloren diorrov iducia </a:t>
            </a: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38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6DDED53-7105-E110-11EB-57DB98B1862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Graphs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39D0840C-A2F6-D259-A2DF-F8D20ABB1C3D}"/>
              </a:ext>
            </a:extLst>
          </p:cNvPr>
          <p:cNvSpPr txBox="1"/>
          <p:nvPr/>
        </p:nvSpPr>
        <p:spPr>
          <a:xfrm>
            <a:off x="753532" y="5198823"/>
            <a:ext cx="32215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 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B6237738-B5F8-0C74-66F2-D5995CCD0258}"/>
              </a:ext>
            </a:extLst>
          </p:cNvPr>
          <p:cNvSpPr txBox="1"/>
          <p:nvPr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DFDC1CA-9A52-91AA-7416-8428C81B482D}"/>
              </a:ext>
            </a:extLst>
          </p:cNvPr>
          <p:cNvSpPr txBox="1"/>
          <p:nvPr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</p:spTree>
    <p:extLst>
      <p:ext uri="{BB962C8B-B14F-4D97-AF65-F5344CB8AC3E}">
        <p14:creationId xmlns:p14="http://schemas.microsoft.com/office/powerpoint/2010/main" val="207199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C7D9CEC8-F10E-663B-EE54-208CC886D8A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094D3A9-E3EF-8884-FEA2-E0E86D354E7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6" name="Tijdelijke aanduiding voor afbeelding 3">
            <a:extLst>
              <a:ext uri="{FF2B5EF4-FFF2-40B4-BE49-F238E27FC236}">
                <a16:creationId xmlns:a16="http://schemas.microsoft.com/office/drawing/2014/main" id="{4E1FFD5F-C434-0B4E-A401-D7AB06340FB6}"/>
              </a:ext>
            </a:extLst>
          </p:cNvPr>
          <p:cNvPicPr>
            <a:picLocks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932567"/>
            <a:ext cx="6096000" cy="5220790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318349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Here comes an explanatory text</a:t>
            </a:r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6C52FE4A-D95C-6760-BA97-D5103C4FF2B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11879" y="931333"/>
            <a:ext cx="6080120" cy="3173613"/>
          </a:xfrm>
        </p:spPr>
        <p:txBody>
          <a:bodyPr/>
          <a:lstStyle/>
          <a:p>
            <a:endParaRPr lang="en-NL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/>
              <a:t>Here can be a summary</a:t>
            </a:r>
          </a:p>
        </p:txBody>
      </p:sp>
      <p:pic>
        <p:nvPicPr>
          <p:cNvPr id="7" name="Tijdelijke aanduiding voor afbeelding 6">
            <a:extLst>
              <a:ext uri="{FF2B5EF4-FFF2-40B4-BE49-F238E27FC236}">
                <a16:creationId xmlns:a16="http://schemas.microsoft.com/office/drawing/2014/main" id="{9C0F16E7-572E-E4A0-8B1C-0DD9D8A0397F}"/>
              </a:ext>
            </a:extLst>
          </p:cNvPr>
          <p:cNvPicPr>
            <a:picLocks noGrp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31333"/>
            <a:ext cx="6095999" cy="317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608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9">
            <a:extLst>
              <a:ext uri="{FF2B5EF4-FFF2-40B4-BE49-F238E27FC236}">
                <a16:creationId xmlns:a16="http://schemas.microsoft.com/office/drawing/2014/main" id="{D4A065D8-9AC1-6970-A9F1-102144BD9CA1}"/>
              </a:ext>
            </a:extLst>
          </p:cNvPr>
          <p:cNvSpPr txBox="1">
            <a:spLocks/>
          </p:cNvSpPr>
          <p:nvPr/>
        </p:nvSpPr>
        <p:spPr>
          <a:xfrm>
            <a:off x="671513" y="2211572"/>
            <a:ext cx="10744200" cy="396539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328555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C752AA-7732-8736-0CC8-ED6C782034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Vidunt asimus es quo quis earum voloriorem volore pos esti </a:t>
            </a:r>
            <a:br>
              <a:rPr lang="nl-NL"/>
            </a:br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  <a:p>
            <a:r>
              <a:rPr lang="nl-NL"/>
              <a:t>Voque laborunti recus, cus, odio bla doluptaquodi quo delitatendus ea volupis ex est volest et libus, aut as voloriti dici tem aspit pliae consecae idendam, exceperro ipiscitia voloren diorrov iducia </a:t>
            </a:r>
          </a:p>
          <a:p>
            <a:r>
              <a:rPr lang="nl-NL"/>
              <a:t>Ex ea quas et volorporem que laborunti recus, cus, odio bla doluptaquodi quo.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The title starts here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E831880-1896-9E29-C676-F91A2F805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3" y="1693333"/>
            <a:ext cx="2252134" cy="22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1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53E630D4-5054-BB4C-2B0F-793FA2B51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4" y="990027"/>
            <a:ext cx="10742609" cy="1089306"/>
          </a:xfrm>
          <a:prstGeom prst="rect">
            <a:avLst/>
          </a:prstGeom>
        </p:spPr>
        <p:txBody>
          <a:bodyPr/>
          <a:lstStyle/>
          <a:p>
            <a:r>
              <a:rPr lang="nl-NL"/>
              <a:t>Text over 2 columns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682ABD-0879-1D02-3681-0A8D5F5D62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/>
              <a:t>Vidunt asimus es quo quis earum voloriorem 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F99C212-7AE6-3922-F5EF-C39321075A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Pudipsanda volest, et libus, aut as Hier begint de tekst Vidunt asimus es quo quis earum voloriorem </a:t>
            </a:r>
          </a:p>
          <a:p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 citia voloren diorrov iducia </a:t>
            </a: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517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E2C183-2D66-037D-14C7-BB4C4AB53544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Graphs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4DF76943-1B05-BFB9-82BC-ABC45A5BA491}"/>
              </a:ext>
            </a:extLst>
          </p:cNvPr>
          <p:cNvSpPr txBox="1"/>
          <p:nvPr/>
        </p:nvSpPr>
        <p:spPr>
          <a:xfrm>
            <a:off x="753532" y="5198823"/>
            <a:ext cx="322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text. </a:t>
            </a:r>
          </a:p>
          <a:p>
            <a:r>
              <a:rPr lang="nl-NL" sz="1400"/>
              <a:t> 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D08B732-F562-9E18-D77F-D18DB493012F}"/>
              </a:ext>
            </a:extLst>
          </p:cNvPr>
          <p:cNvSpPr txBox="1"/>
          <p:nvPr/>
        </p:nvSpPr>
        <p:spPr>
          <a:xfrm>
            <a:off x="4394199" y="5198824"/>
            <a:ext cx="33612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76B800C8-8963-9B68-C212-112BC2DC1504}"/>
              </a:ext>
            </a:extLst>
          </p:cNvPr>
          <p:cNvSpPr txBox="1"/>
          <p:nvPr/>
        </p:nvSpPr>
        <p:spPr>
          <a:xfrm>
            <a:off x="8051798" y="5198826"/>
            <a:ext cx="3363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/>
              <a:t>Here comes an explanatory text</a:t>
            </a:r>
          </a:p>
        </p:txBody>
      </p:sp>
    </p:spTree>
    <p:extLst>
      <p:ext uri="{BB962C8B-B14F-4D97-AF65-F5344CB8AC3E}">
        <p14:creationId xmlns:p14="http://schemas.microsoft.com/office/powerpoint/2010/main" val="328797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F8BF2FB6-A17B-2699-76CB-F760876FE9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err="1"/>
              <a:t>Here</a:t>
            </a:r>
            <a:r>
              <a:rPr lang="nl-NL" dirty="0"/>
              <a:t> </a:t>
            </a:r>
            <a:r>
              <a:rPr lang="nl-NL" dirty="0" err="1"/>
              <a:t>comes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explanatory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C9E633B4-3BA0-9AA3-8CCE-BA90659E69C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NL"/>
          </a:p>
        </p:txBody>
      </p:sp>
      <p:pic>
        <p:nvPicPr>
          <p:cNvPr id="5" name="Tijdelijke aanduiding voor afbeelding 3">
            <a:extLst>
              <a:ext uri="{FF2B5EF4-FFF2-40B4-BE49-F238E27FC236}">
                <a16:creationId xmlns:a16="http://schemas.microsoft.com/office/drawing/2014/main" id="{87708FCF-BACE-96CC-FCAC-A2E58EFD5F9B}"/>
              </a:ext>
            </a:extLst>
          </p:cNvPr>
          <p:cNvPicPr>
            <a:picLocks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96000" y="932567"/>
            <a:ext cx="6096000" cy="522079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pic>
      <p:sp>
        <p:nvSpPr>
          <p:cNvPr id="3" name="Titel 1">
            <a:extLst>
              <a:ext uri="{FF2B5EF4-FFF2-40B4-BE49-F238E27FC236}">
                <a16:creationId xmlns:a16="http://schemas.microsoft.com/office/drawing/2014/main" id="{FE1EE907-C98F-DFA1-A8ED-7D793669BB67}"/>
              </a:ext>
            </a:extLst>
          </p:cNvPr>
          <p:cNvSpPr txBox="1">
            <a:spLocks/>
          </p:cNvSpPr>
          <p:nvPr/>
        </p:nvSpPr>
        <p:spPr>
          <a:xfrm>
            <a:off x="673105" y="1272636"/>
            <a:ext cx="5359400" cy="107344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i="0" kern="1200" baseline="0">
                <a:solidFill>
                  <a:srgbClr val="009CB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dirty="0" err="1">
                <a:solidFill>
                  <a:schemeClr val="bg1"/>
                </a:solidFill>
              </a:rPr>
              <a:t>Here's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the</a:t>
            </a:r>
            <a:r>
              <a:rPr lang="nl-NL" dirty="0">
                <a:solidFill>
                  <a:schemeClr val="bg1"/>
                </a:solidFill>
              </a:rPr>
              <a:t> </a:t>
            </a:r>
            <a:r>
              <a:rPr lang="nl-NL" dirty="0" err="1">
                <a:solidFill>
                  <a:schemeClr val="bg1"/>
                </a:solidFill>
              </a:rPr>
              <a:t>title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10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4371394F-1FBC-AB5B-7C2B-C0D9238E60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err="1"/>
              <a:t>Here</a:t>
            </a:r>
            <a:r>
              <a:rPr lang="nl-NL" dirty="0"/>
              <a:t> </a:t>
            </a:r>
            <a:r>
              <a:rPr lang="nl-NL" dirty="0" err="1"/>
              <a:t>comes</a:t>
            </a:r>
            <a:r>
              <a:rPr lang="nl-NL" dirty="0"/>
              <a:t>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explanatory</a:t>
            </a:r>
            <a:r>
              <a:rPr lang="nl-NL" dirty="0"/>
              <a:t> </a:t>
            </a:r>
            <a:r>
              <a:rPr lang="nl-NL" dirty="0" err="1"/>
              <a:t>text</a:t>
            </a: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88B9951-FD44-FEE2-1863-23F8880B1BA0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nl-NL" dirty="0" err="1"/>
              <a:t>Here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a summary</a:t>
            </a:r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26D03C9D-ADB7-83C3-0E3A-8361DA2648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111879" y="931333"/>
            <a:ext cx="6080120" cy="3173613"/>
          </a:xfrm>
        </p:spPr>
        <p:txBody>
          <a:bodyPr/>
          <a:lstStyle/>
          <a:p>
            <a:endParaRPr lang="en-NL"/>
          </a:p>
        </p:txBody>
      </p:sp>
      <p:pic>
        <p:nvPicPr>
          <p:cNvPr id="7" name="Tijdelijke aanduiding voor afbeelding 6">
            <a:extLst>
              <a:ext uri="{FF2B5EF4-FFF2-40B4-BE49-F238E27FC236}">
                <a16:creationId xmlns:a16="http://schemas.microsoft.com/office/drawing/2014/main" id="{448DF541-0E66-1C29-9DA7-5E56769258A7}"/>
              </a:ext>
            </a:extLst>
          </p:cNvPr>
          <p:cNvPicPr>
            <a:picLocks noGrp="1"/>
          </p:cNvPicPr>
          <p:nvPr>
            <p:ph type="pic"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931333"/>
            <a:ext cx="6095999" cy="317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13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jdelijke aanduiding voor inhoud 9">
            <a:extLst>
              <a:ext uri="{FF2B5EF4-FFF2-40B4-BE49-F238E27FC236}">
                <a16:creationId xmlns:a16="http://schemas.microsoft.com/office/drawing/2014/main" id="{5FD4E97B-3DCC-3664-313A-03BD6507D3C6}"/>
              </a:ext>
            </a:extLst>
          </p:cNvPr>
          <p:cNvSpPr txBox="1">
            <a:spLocks/>
          </p:cNvSpPr>
          <p:nvPr/>
        </p:nvSpPr>
        <p:spPr>
          <a:xfrm>
            <a:off x="671513" y="2425655"/>
            <a:ext cx="10744200" cy="375130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NL"/>
              <a:t>This page can be filled with partners</a:t>
            </a:r>
          </a:p>
        </p:txBody>
      </p:sp>
    </p:spTree>
    <p:extLst>
      <p:ext uri="{BB962C8B-B14F-4D97-AF65-F5344CB8AC3E}">
        <p14:creationId xmlns:p14="http://schemas.microsoft.com/office/powerpoint/2010/main" val="149187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3619B16E-162C-E96D-D5F8-DF3B298D5CB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2463046"/>
            <a:ext cx="12192000" cy="439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4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C752AA-7732-8736-0CC8-ED6C7820344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/>
              <a:t>Vidunt asimus es quo quis earum voloriorem volore pos esti </a:t>
            </a:r>
            <a:br>
              <a:rPr lang="nl-NL"/>
            </a:br>
            <a:r>
              <a:rPr lang="nl-NL"/>
              <a:t>rem ipsanihicia volore pos esti non rehenis sitatur?</a:t>
            </a:r>
          </a:p>
          <a:p>
            <a:r>
              <a:rPr lang="nl-NL"/>
              <a:t>Pudipsanda volest, et libus, aut as voloriti dici tem aspit pliae </a:t>
            </a:r>
            <a:br>
              <a:rPr lang="nl-NL"/>
            </a:br>
            <a:r>
              <a:rPr lang="nl-NL"/>
              <a:t>consecae idendam, exceperro ipiscitia voloren diorrov iducia </a:t>
            </a:r>
          </a:p>
          <a:p>
            <a:r>
              <a:rPr lang="nl-NL"/>
              <a:t>Voque laborunti recus, cus, odio bla doluptaquodi quo delitatendus ea volupis ex est volest et libus, aut as voloriti dici tem aspit pliae consecae idendam, exceperro ipiscitia voloren diorrov iducia </a:t>
            </a:r>
          </a:p>
          <a:p>
            <a:r>
              <a:rPr lang="nl-NL"/>
              <a:t>Ex ea quas et volorporem que laborunti recus, cus, odio bla doluptaquodi quo.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920278-C49D-D577-35B2-25555732E493}"/>
              </a:ext>
            </a:extLst>
          </p:cNvPr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nl-NL"/>
              <a:t>The title starts here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AE831880-1896-9E29-C676-F91A2F805D7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733" y="1693333"/>
            <a:ext cx="2252134" cy="225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77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Kantoorthema">
  <a:themeElements>
    <a:clrScheme name="Amsterdam UMC februari 2023">
      <a:dk1>
        <a:srgbClr val="000000"/>
      </a:dk1>
      <a:lt1>
        <a:srgbClr val="FFFFFF"/>
      </a:lt1>
      <a:dk2>
        <a:srgbClr val="1A1918"/>
      </a:dk2>
      <a:lt2>
        <a:srgbClr val="D6E0EB"/>
      </a:lt2>
      <a:accent1>
        <a:srgbClr val="1D9A78"/>
      </a:accent1>
      <a:accent2>
        <a:srgbClr val="FF7C2B"/>
      </a:accent2>
      <a:accent3>
        <a:srgbClr val="36AFCE"/>
      </a:accent3>
      <a:accent4>
        <a:srgbClr val="FFDE2B"/>
      </a:accent4>
      <a:accent5>
        <a:srgbClr val="694892"/>
      </a:accent5>
      <a:accent6>
        <a:srgbClr val="D3D700"/>
      </a:accent6>
      <a:hlink>
        <a:srgbClr val="00AAF0"/>
      </a:hlink>
      <a:folHlink>
        <a:srgbClr val="FF7C2B"/>
      </a:folHlink>
    </a:clrScheme>
    <a:fontScheme name="Amsterdam UMC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msterdamUMC_Algemeen.potx" id="{ADA6206F-D397-48FD-85F7-9CDA7D92A1DC}" vid="{8631CC6D-78C6-497A-995C-9E6473061753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fba98fd-c23a-4199-8cec-983b6de7f215">
      <Terms xmlns="http://schemas.microsoft.com/office/infopath/2007/PartnerControls"/>
    </lcf76f155ced4ddcb4097134ff3c332f>
    <TaxCatchAll xmlns="c7a674f8-b4a7-4176-83d9-51c8217fc5c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CABDB5AAD2234995E07F76669642A2" ma:contentTypeVersion="10" ma:contentTypeDescription="Een nieuw document maken." ma:contentTypeScope="" ma:versionID="19f4701780086f867fa08a6f0a4449f6">
  <xsd:schema xmlns:xsd="http://www.w3.org/2001/XMLSchema" xmlns:xs="http://www.w3.org/2001/XMLSchema" xmlns:p="http://schemas.microsoft.com/office/2006/metadata/properties" xmlns:ns2="bfba98fd-c23a-4199-8cec-983b6de7f215" xmlns:ns3="c7a674f8-b4a7-4176-83d9-51c8217fc5c8" targetNamespace="http://schemas.microsoft.com/office/2006/metadata/properties" ma:root="true" ma:fieldsID="b146cacc8d0ebf40a53f08365bd6d783" ns2:_="" ns3:_="">
    <xsd:import namespace="bfba98fd-c23a-4199-8cec-983b6de7f215"/>
    <xsd:import namespace="c7a674f8-b4a7-4176-83d9-51c8217fc5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ba98fd-c23a-4199-8cec-983b6de7f2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296240b3-82fb-446b-a13e-4fc46c6b65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a674f8-b4a7-4176-83d9-51c8217fc5c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b280268-0846-46d1-8f37-2cdaa4207f2a}" ma:internalName="TaxCatchAll" ma:showField="CatchAllData" ma:web="c7a674f8-b4a7-4176-83d9-51c8217fc5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CD4328-0B52-4540-9FF3-A08D77B2E4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7B3828-24D5-4732-861D-C653BC5A7090}">
  <ds:schemaRefs>
    <ds:schemaRef ds:uri="http://schemas.microsoft.com/office/2006/metadata/properties"/>
    <ds:schemaRef ds:uri="http://schemas.microsoft.com/office/infopath/2007/PartnerControls"/>
    <ds:schemaRef ds:uri="bfba98fd-c23a-4199-8cec-983b6de7f215"/>
    <ds:schemaRef ds:uri="c7a674f8-b4a7-4176-83d9-51c8217fc5c8"/>
  </ds:schemaRefs>
</ds:datastoreItem>
</file>

<file path=customXml/itemProps3.xml><?xml version="1.0" encoding="utf-8"?>
<ds:datastoreItem xmlns:ds="http://schemas.openxmlformats.org/officeDocument/2006/customXml" ds:itemID="{84E34BD2-D8C7-4450-98EE-E8FC73F1F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ba98fd-c23a-4199-8cec-983b6de7f215"/>
    <ds:schemaRef ds:uri="c7a674f8-b4a7-4176-83d9-51c8217fc5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AmsterdamUMC_Algemeen</Template>
  <TotalTime>1035</TotalTime>
  <Words>455</Words>
  <Application>Microsoft Office PowerPoint</Application>
  <PresentationFormat>Breedbeeld</PresentationFormat>
  <Paragraphs>40</Paragraphs>
  <Slides>14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7" baseType="lpstr">
      <vt:lpstr>Arial</vt:lpstr>
      <vt:lpstr>Calibri</vt:lpstr>
      <vt:lpstr>Kantoorthema</vt:lpstr>
      <vt:lpstr>PowerPoint-presentatie</vt:lpstr>
      <vt:lpstr>The title starts here</vt:lpstr>
      <vt:lpstr>Text over 2 columns</vt:lpstr>
      <vt:lpstr>Graphs</vt:lpstr>
      <vt:lpstr>PowerPoint-presentatie</vt:lpstr>
      <vt:lpstr>PowerPoint-presentatie</vt:lpstr>
      <vt:lpstr>PowerPoint-presentatie</vt:lpstr>
      <vt:lpstr>PowerPoint-presentatie</vt:lpstr>
      <vt:lpstr>The title starts here</vt:lpstr>
      <vt:lpstr>Text over 2 columns</vt:lpstr>
      <vt:lpstr>Graphs</vt:lpstr>
      <vt:lpstr>PowerPoint-presentatie</vt:lpstr>
      <vt:lpstr>PowerPoint-presentatie</vt:lpstr>
      <vt:lpstr>PowerPoint-presentatie</vt:lpstr>
    </vt:vector>
  </TitlesOfParts>
  <Company>VUmc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Bogers, l.j. (Leanne)</dc:creator>
  <cp:lastModifiedBy>Kelder, E.S. (Eva)</cp:lastModifiedBy>
  <cp:revision>181</cp:revision>
  <dcterms:created xsi:type="dcterms:W3CDTF">2020-01-06T09:53:58Z</dcterms:created>
  <dcterms:modified xsi:type="dcterms:W3CDTF">2025-04-14T12:05:55Z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0x010100B4CABDB5AAD2234995E07F76669642A2</vt:lpwstr>
  </property>
</Properties>
</file>