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4" r:id="rId5"/>
    <p:sldId id="276" r:id="rId6"/>
    <p:sldId id="275" r:id="rId7"/>
    <p:sldId id="281" r:id="rId8"/>
    <p:sldId id="279" r:id="rId9"/>
    <p:sldId id="280" r:id="rId10"/>
    <p:sldId id="262" r:id="rId11"/>
    <p:sldId id="282" r:id="rId12"/>
    <p:sldId id="288" r:id="rId13"/>
    <p:sldId id="283" r:id="rId14"/>
    <p:sldId id="285" r:id="rId15"/>
    <p:sldId id="286" r:id="rId16"/>
    <p:sldId id="289" r:id="rId17"/>
    <p:sldId id="28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VA &amp; VU logo's" id="{8A5366A7-0716-6D49-A790-B74474B05D01}">
          <p14:sldIdLst>
            <p14:sldId id="274"/>
            <p14:sldId id="276"/>
            <p14:sldId id="275"/>
            <p14:sldId id="281"/>
            <p14:sldId id="279"/>
            <p14:sldId id="280"/>
            <p14:sldId id="262"/>
          </p14:sldIdLst>
        </p14:section>
        <p14:section name="Alleen Amsterdam UMC logo" id="{0BF0F565-7A73-534C-A783-19E006346DB6}">
          <p14:sldIdLst>
            <p14:sldId id="282"/>
            <p14:sldId id="288"/>
            <p14:sldId id="283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B4"/>
    <a:srgbClr val="3A246F"/>
    <a:srgbClr val="018C4F"/>
    <a:srgbClr val="0082C5"/>
    <a:srgbClr val="694894"/>
    <a:srgbClr val="39246F"/>
    <a:srgbClr val="810000"/>
    <a:srgbClr val="800000"/>
    <a:srgbClr val="694893"/>
    <a:srgbClr val="DED5B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1" autoAdjust="0"/>
    <p:restoredTop sz="96197"/>
  </p:normalViewPr>
  <p:slideViewPr>
    <p:cSldViewPr snapToGrid="0">
      <p:cViewPr varScale="1">
        <p:scale>
          <a:sx n="79" d="100"/>
          <a:sy n="79" d="100"/>
        </p:scale>
        <p:origin x="1037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14-4-2025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A1BD9-1485-432A-A1B9-E1F7C6F5821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2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chart" Target="../charts/chart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chart" Target="../charts/chart2.xml"/><Relationship Id="rId7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chart" Target="../charts/chart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7.sv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969595FA-831B-1208-AFC6-17BEA2BCB7EE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9CB4"/>
              </a:solidFill>
              <a:highlight>
                <a:srgbClr val="694893"/>
              </a:highligh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805DE9-96AB-F0EF-25D0-46F4F15F81C1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Public Health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E1B18F2-C668-9759-21E1-21A2C3BC52BB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Health for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all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now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and in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future</a:t>
            </a:r>
            <a:endParaRPr lang="nl-NL" sz="40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904DF63-527B-8100-CDC9-B0098E813F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3134" y="6115003"/>
            <a:ext cx="4305732" cy="575164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B0F3A03-F530-5548-D241-26179E3FEA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94BA34F9-E754-2BF5-D7F1-DB4CAFA366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1213AD9-8F1A-6373-D734-32592654340C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9652CFC-6E0F-352A-1467-194EF24758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9CB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7F3BFA1-A2D7-CC05-A6AF-46D0DEE6D4A5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18F996F-8133-B399-B0BA-82CEA7904F9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894F6043-F870-871E-C878-9792FFA045A2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D79AADB-5CCE-23CD-FBBB-17CD0BEEED50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C491B52-A3E6-5859-0F8D-9C11CF4021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A3BC24C-F3CE-3860-EFAC-2CC375245023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46C582F-5383-2C89-CAA3-86F49A81FEC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78B544-BBE1-C87F-88F6-29A7CBF25B66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976440C-67A3-7F01-E7E1-CF3D7CF228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9A7C4DF1-F897-E709-7057-58CA52276C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C683E02-37F6-AD2F-C978-AE7B887240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E64D6C2-4AFC-2278-17D1-7630657B38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792F63D-8B80-C448-41FB-5A21D2609F72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02A7711-083C-EA0F-7596-AB5A83F9D8B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B57E7D-5BFF-C368-1003-37666952F3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0788E1A0-4CB3-8718-C6B5-8FBC06D54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495AC46-E586-2030-6B3C-D926B40DAF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CFBC288-639B-0592-F721-876A00E40AE5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E986A28-60D5-2499-C14E-5BCC4CE068E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9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9CB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823D391-5881-E866-CA25-097D3331F2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3C675DF-69FB-C2EF-417A-706FC73EF2F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7A6FA0C3-6B61-A10B-8390-30176227EB54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57DD1B7-9EE7-FDA4-B2CB-7DF08C00A81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9CB4"/>
              </a:solidFill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  <a:noFill/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17A579-B188-ABD8-146C-0F6C545E90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EA7AF44F-538B-3B7D-7934-BC2F2BCABD2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1B8384D-9685-A352-A80B-0DDC4FE3DAF4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F87738F-DD55-A873-D733-EF725454A0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D85BC42-98C6-A8C3-C10B-3149712335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ECDCDE94-A5EB-28AF-C9D9-9F6D128BC73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26A4139-DC34-D5BA-28EB-6286C41557AF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B57D9C7-B6CE-1D23-CF6D-BDD4F6F8EC6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54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141573A6-05FD-0E93-E212-27EB0C82B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FDA885F-B431-883B-5295-05325F6B6A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6FEF27A5-150F-08A4-1251-17B201A8F745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1AFD3D3-0BFD-6252-9530-CE62CC01E44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70604177-1C5B-458F-6F7C-8F9826BC69C1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8B5E1C2-C32B-2E20-D268-3D741D6D7EA6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Public Health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FC9E2B-088F-6E34-D6CB-BF590AD62A2B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Health for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all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now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and in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future</a:t>
            </a:r>
            <a:endParaRPr lang="nl-NL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38134C1-90FC-C8C3-957A-23399E40F98C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604C39A-8BF7-956F-D476-062671895F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C472D98-1F37-0C72-C17C-94EF53DCF1FF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3A5A431-F84D-E886-390A-5602ECE40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95" r:id="rId4"/>
    <p:sldLayoutId id="2147483680" r:id="rId5"/>
    <p:sldLayoutId id="2147483681" r:id="rId6"/>
    <p:sldLayoutId id="2147483683" r:id="rId7"/>
    <p:sldLayoutId id="2147483688" r:id="rId8"/>
    <p:sldLayoutId id="2147483685" r:id="rId9"/>
    <p:sldLayoutId id="2147483684" r:id="rId10"/>
    <p:sldLayoutId id="2147483696" r:id="rId11"/>
    <p:sldLayoutId id="2147483687" r:id="rId12"/>
    <p:sldLayoutId id="2147483693" r:id="rId13"/>
    <p:sldLayoutId id="214748369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C158C78-4079-4CE7-B39D-9BFC4825930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9">
            <a:extLst>
              <a:ext uri="{FF2B5EF4-FFF2-40B4-BE49-F238E27FC236}">
                <a16:creationId xmlns:a16="http://schemas.microsoft.com/office/drawing/2014/main" id="{20BF0930-3088-E61A-B36B-DC44A13C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D79C58A9-2338-4D2C-4801-4C53E017C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104" y="2131146"/>
            <a:ext cx="5346700" cy="3973321"/>
          </a:xfrm>
        </p:spPr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7" name="Tijdelijke aanduiding voor inhoud 3">
            <a:extLst>
              <a:ext uri="{FF2B5EF4-FFF2-40B4-BE49-F238E27FC236}">
                <a16:creationId xmlns:a16="http://schemas.microsoft.com/office/drawing/2014/main" id="{A814F54D-CF91-AD75-09C3-2CB25AD47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8" y="2131145"/>
            <a:ext cx="5243515" cy="3973315"/>
          </a:xfrm>
        </p:spPr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9D0840C-A2F6-D259-A2DF-F8D20ABB1C3D}"/>
              </a:ext>
            </a:extLst>
          </p:cNvPr>
          <p:cNvSpPr txBox="1"/>
          <p:nvPr/>
        </p:nvSpPr>
        <p:spPr>
          <a:xfrm>
            <a:off x="753532" y="5198823"/>
            <a:ext cx="322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6237738-B5F8-0C74-66F2-D5995CCD0258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DFDC1CA-9A52-91AA-7416-8428C81B482D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7D9CEC8-F10E-663B-EE54-208CC886D8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094D3A9-E3EF-8884-FEA2-E0E86D354E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6" name="Tijdelijke aanduiding voor afbeelding 3">
            <a:extLst>
              <a:ext uri="{FF2B5EF4-FFF2-40B4-BE49-F238E27FC236}">
                <a16:creationId xmlns:a16="http://schemas.microsoft.com/office/drawing/2014/main" id="{4E1FFD5F-C434-0B4E-A401-D7AB06340FB6}"/>
              </a:ext>
            </a:extLst>
          </p:cNvPr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  <p:txBody>
          <a:bodyPr/>
          <a:lstStyle/>
          <a:p>
            <a:endParaRPr lang="en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9C0F16E7-572E-E4A0-8B1C-0DD9D8A0397F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31333"/>
            <a:ext cx="6095999" cy="31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1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53E630D4-5054-BB4C-2B0F-793FA2B5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682ABD-0879-1D02-3681-0A8D5F5D62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99C212-7AE6-3922-F5EF-C39321075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17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2C183-2D66-037D-14C7-BB4C4AB5354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DF76943-1B05-BFB9-82BC-ABC45A5BA491}"/>
              </a:ext>
            </a:extLst>
          </p:cNvPr>
          <p:cNvSpPr txBox="1"/>
          <p:nvPr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text. </a:t>
            </a:r>
          </a:p>
          <a:p>
            <a:r>
              <a:rPr lang="nl-NL" sz="1400"/>
              <a:t>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D08B732-F562-9E18-D77F-D18DB493012F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6B800C8-8963-9B68-C212-112BC2DC1504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328797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8BF2FB6-A17B-2699-76CB-F760876FE9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C9E633B4-3BA0-9AA3-8CCE-BA90659E69C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Tijdelijke aanduiding voor afbeelding 3">
            <a:extLst>
              <a:ext uri="{FF2B5EF4-FFF2-40B4-BE49-F238E27FC236}">
                <a16:creationId xmlns:a16="http://schemas.microsoft.com/office/drawing/2014/main" id="{87708FCF-BACE-96CC-FCAC-A2E58EFD5F9B}"/>
              </a:ext>
            </a:extLst>
          </p:cNvPr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FE1EE907-C98F-DFA1-A8ED-7D793669BB67}"/>
              </a:ext>
            </a:extLst>
          </p:cNvPr>
          <p:cNvSpPr txBox="1">
            <a:spLocks/>
          </p:cNvSpPr>
          <p:nvPr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>
                <a:solidFill>
                  <a:schemeClr val="bg1"/>
                </a:solidFill>
              </a:rPr>
              <a:t>Here's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the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title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a summary</a:t>
            </a:r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26D03C9D-ADB7-83C3-0E3A-8361DA26483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  <p:txBody>
          <a:bodyPr/>
          <a:lstStyle/>
          <a:p>
            <a:endParaRPr lang="en-NL"/>
          </a:p>
        </p:txBody>
      </p:sp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448DF541-0E66-1C29-9DA7-5E56769258A7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31333"/>
            <a:ext cx="6095999" cy="31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3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inhoud 9">
            <a:extLst>
              <a:ext uri="{FF2B5EF4-FFF2-40B4-BE49-F238E27FC236}">
                <a16:creationId xmlns:a16="http://schemas.microsoft.com/office/drawing/2014/main" id="{5FD4E97B-3DCC-3664-313A-03BD6507D3C6}"/>
              </a:ext>
            </a:extLst>
          </p:cNvPr>
          <p:cNvSpPr txBox="1">
            <a:spLocks/>
          </p:cNvSpPr>
          <p:nvPr/>
        </p:nvSpPr>
        <p:spPr>
          <a:xfrm>
            <a:off x="671513" y="2425655"/>
            <a:ext cx="10744200" cy="37513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14918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619B16E-162C-E96D-D5F8-DF3B298D5C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63046"/>
            <a:ext cx="12192000" cy="439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msterdam UMC februari 2023">
      <a:dk1>
        <a:srgbClr val="000000"/>
      </a:dk1>
      <a:lt1>
        <a:srgbClr val="FFFFFF"/>
      </a:lt1>
      <a:dk2>
        <a:srgbClr val="1A1918"/>
      </a:dk2>
      <a:lt2>
        <a:srgbClr val="D6E0EB"/>
      </a:lt2>
      <a:accent1>
        <a:srgbClr val="1D9A78"/>
      </a:accent1>
      <a:accent2>
        <a:srgbClr val="FF7C2B"/>
      </a:accent2>
      <a:accent3>
        <a:srgbClr val="36AFCE"/>
      </a:accent3>
      <a:accent4>
        <a:srgbClr val="FFDE2B"/>
      </a:accent4>
      <a:accent5>
        <a:srgbClr val="694892"/>
      </a:accent5>
      <a:accent6>
        <a:srgbClr val="D3D700"/>
      </a:accent6>
      <a:hlink>
        <a:srgbClr val="00AAF0"/>
      </a:hlink>
      <a:folHlink>
        <a:srgbClr val="FF7C2B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ba98fd-c23a-4199-8cec-983b6de7f215">
      <Terms xmlns="http://schemas.microsoft.com/office/infopath/2007/PartnerControls"/>
    </lcf76f155ced4ddcb4097134ff3c332f>
    <TaxCatchAll xmlns="c7a674f8-b4a7-4176-83d9-51c8217fc5c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ABDB5AAD2234995E07F76669642A2" ma:contentTypeVersion="10" ma:contentTypeDescription="Een nieuw document maken." ma:contentTypeScope="" ma:versionID="19f4701780086f867fa08a6f0a4449f6">
  <xsd:schema xmlns:xsd="http://www.w3.org/2001/XMLSchema" xmlns:xs="http://www.w3.org/2001/XMLSchema" xmlns:p="http://schemas.microsoft.com/office/2006/metadata/properties" xmlns:ns2="bfba98fd-c23a-4199-8cec-983b6de7f215" xmlns:ns3="c7a674f8-b4a7-4176-83d9-51c8217fc5c8" targetNamespace="http://schemas.microsoft.com/office/2006/metadata/properties" ma:root="true" ma:fieldsID="b146cacc8d0ebf40a53f08365bd6d783" ns2:_="" ns3:_="">
    <xsd:import namespace="bfba98fd-c23a-4199-8cec-983b6de7f215"/>
    <xsd:import namespace="c7a674f8-b4a7-4176-83d9-51c8217fc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a98fd-c23a-4199-8cec-983b6de7f2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74f8-b4a7-4176-83d9-51c8217fc5c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b280268-0846-46d1-8f37-2cdaa4207f2a}" ma:internalName="TaxCatchAll" ma:showField="CatchAllData" ma:web="c7a674f8-b4a7-4176-83d9-51c8217fc5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CD4328-0B52-4540-9FF3-A08D77B2E4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7B3828-24D5-4732-861D-C653BC5A7090}">
  <ds:schemaRefs>
    <ds:schemaRef ds:uri="http://schemas.microsoft.com/office/2006/metadata/properties"/>
    <ds:schemaRef ds:uri="http://schemas.microsoft.com/office/infopath/2007/PartnerControls"/>
    <ds:schemaRef ds:uri="bfba98fd-c23a-4199-8cec-983b6de7f215"/>
    <ds:schemaRef ds:uri="c7a674f8-b4a7-4176-83d9-51c8217fc5c8"/>
  </ds:schemaRefs>
</ds:datastoreItem>
</file>

<file path=customXml/itemProps3.xml><?xml version="1.0" encoding="utf-8"?>
<ds:datastoreItem xmlns:ds="http://schemas.openxmlformats.org/officeDocument/2006/customXml" ds:itemID="{84E34BD2-D8C7-4450-98EE-E8FC73F1F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ba98fd-c23a-4199-8cec-983b6de7f215"/>
    <ds:schemaRef ds:uri="c7a674f8-b4a7-4176-83d9-51c8217fc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1035</TotalTime>
  <Words>455</Words>
  <Application>Microsoft Office PowerPoint</Application>
  <PresentationFormat>Breedbeeld</PresentationFormat>
  <Paragraphs>40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The title starts here</vt:lpstr>
      <vt:lpstr>Text over 2 columns</vt:lpstr>
      <vt:lpstr>Graphs</vt:lpstr>
      <vt:lpstr>PowerPoint-presentatie</vt:lpstr>
      <vt:lpstr>PowerPoint-presentatie</vt:lpstr>
      <vt:lpstr>PowerPoint-presentatie</vt:lpstr>
      <vt:lpstr>PowerPoint-presentatie</vt:lpstr>
      <vt:lpstr>The title starts here</vt:lpstr>
      <vt:lpstr>Text over 2 columns</vt:lpstr>
      <vt:lpstr>Graphs</vt:lpstr>
      <vt:lpstr>PowerPoint-presentatie</vt:lpstr>
      <vt:lpstr>PowerPoint-presentatie</vt:lpstr>
      <vt:lpstr>PowerPoint-presentatie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Kelder, E.S. (Eva)</cp:lastModifiedBy>
  <cp:revision>181</cp:revision>
  <dcterms:created xsi:type="dcterms:W3CDTF">2020-01-06T09:53:58Z</dcterms:created>
  <dcterms:modified xsi:type="dcterms:W3CDTF">2025-04-14T12:05:55Z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0x010100B4CABDB5AAD2234995E07F76669642A2</vt:lpwstr>
  </property>
</Properties>
</file>