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6" r:id="rId4"/>
    <p:sldId id="262" r:id="rId5"/>
    <p:sldId id="270" r:id="rId6"/>
    <p:sldId id="271" r:id="rId7"/>
    <p:sldId id="268" r:id="rId8"/>
    <p:sldId id="269" r:id="rId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4D"/>
    <a:srgbClr val="8C0F12"/>
    <a:srgbClr val="003741"/>
    <a:srgbClr val="694893"/>
    <a:srgbClr val="CE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/>
    <p:restoredTop sz="97094"/>
  </p:normalViewPr>
  <p:slideViewPr>
    <p:cSldViewPr>
      <p:cViewPr>
        <p:scale>
          <a:sx n="135" d="100"/>
          <a:sy n="135" d="100"/>
        </p:scale>
        <p:origin x="3384" y="1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50" d="100"/>
          <a:sy n="150" d="100"/>
        </p:scale>
        <p:origin x="380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1E6AD870-FD8B-6743-A284-C2A5BE1523C4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FF8E03EC-4073-4848-ADE4-B29A5D4032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A3F16BBB-5E90-A64F-9E92-62F133A038FC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Klikken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3C40116F-6BB6-B344-A6C2-420187FA5A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9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5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58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" y="-27384"/>
            <a:ext cx="91393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chemeClr val="bg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Titel |  00-00-2018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41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"/>
            <a:ext cx="9144000" cy="6844284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0331"/>
            <a:ext cx="9140825" cy="68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48072" y="6405331"/>
            <a:ext cx="2771800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663575" y="645584"/>
            <a:ext cx="7796856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fontAlgn="auto">
              <a:spcAft>
                <a:spcPts val="0"/>
              </a:spcAft>
              <a:defRPr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b="1" smtClean="0"/>
              <a:t>Klikken om de titelstijl van het model te bewerken</a:t>
            </a:r>
            <a:endParaRPr lang="nl-NL" b="1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2099734"/>
            <a:ext cx="7796857" cy="4256617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Font typeface="Arial" charset="0"/>
              <a:buNone/>
              <a:defRPr/>
            </a:lvl1pPr>
          </a:lstStyle>
          <a:p>
            <a:pPr marL="0" lvl="0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Klikken om de tekststijl van het model te bewerken</a:t>
            </a:r>
          </a:p>
          <a:p>
            <a:pPr marL="0" lvl="1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Tweede niveau</a:t>
            </a:r>
          </a:p>
          <a:p>
            <a:pPr marL="0" lvl="2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Derde niveau</a:t>
            </a:r>
          </a:p>
          <a:p>
            <a:pPr marL="0" lvl="3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Vierde niveau</a:t>
            </a:r>
          </a:p>
          <a:p>
            <a:pPr marL="0" lvl="4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Vijfde niveau</a:t>
            </a:r>
            <a:endParaRPr lang="nl-NL" altLang="nl-NL" sz="2133" dirty="0">
              <a:solidFill>
                <a:srgbClr val="00374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2"/>
          <p:cNvSpPr txBox="1">
            <a:spLocks noChangeArrowheads="1"/>
          </p:cNvSpPr>
          <p:nvPr userDrawn="1"/>
        </p:nvSpPr>
        <p:spPr bwMode="auto">
          <a:xfrm>
            <a:off x="539552" y="3470970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  <a:ea typeface="Trebuchet MS Standaard" charset="0"/>
                <a:cs typeface="Trebuchet MS Standaard" charset="0"/>
              </a:rPr>
              <a:t>Subtitel</a:t>
            </a:r>
            <a:endParaRPr lang="nl-NL" altLang="nl-NL" sz="1600" dirty="0">
              <a:solidFill>
                <a:schemeClr val="bg1"/>
              </a:solidFill>
              <a:latin typeface="Trebuchet MS Standaard" charset="0"/>
              <a:ea typeface="Trebuchet MS Standaard" charset="0"/>
              <a:cs typeface="Trebuchet MS Standaard" charset="0"/>
            </a:endParaRP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3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48072" y="6405331"/>
            <a:ext cx="2771800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0331"/>
            <a:ext cx="9140825" cy="68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645584"/>
            <a:ext cx="8023224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fontAlgn="auto">
              <a:spcAft>
                <a:spcPts val="0"/>
              </a:spcAft>
              <a:defRPr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b="1" smtClean="0"/>
              <a:t>Klikken om de titelstijl van het model te bewerken</a:t>
            </a:r>
            <a:endParaRPr lang="nl-NL" b="1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2099734"/>
            <a:ext cx="8023225" cy="4256617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Font typeface="Arial" charset="0"/>
              <a:buNone/>
              <a:defRPr/>
            </a:lvl1pPr>
          </a:lstStyle>
          <a:p>
            <a:pPr marL="0" lvl="0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Klikken om de tekststijl van het model te bewerken</a:t>
            </a:r>
          </a:p>
          <a:p>
            <a:pPr marL="0" lvl="1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Tweede niveau</a:t>
            </a:r>
          </a:p>
          <a:p>
            <a:pPr marL="0" lvl="2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Derde niveau</a:t>
            </a:r>
          </a:p>
          <a:p>
            <a:pPr marL="0" lvl="3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Vierde niveau</a:t>
            </a:r>
          </a:p>
          <a:p>
            <a:pPr marL="0" lvl="4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Vijfde niveau</a:t>
            </a:r>
            <a:endParaRPr lang="nl-NL" altLang="nl-NL" sz="2133" dirty="0">
              <a:solidFill>
                <a:srgbClr val="00374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61"/>
            <a:ext cx="9140825" cy="68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3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48072" y="6405331"/>
            <a:ext cx="2771800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663575" y="645584"/>
            <a:ext cx="7796856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z="4000" baseline="0" dirty="0" smtClean="0"/>
              <a:t>Titel</a:t>
            </a:r>
            <a:endParaRPr lang="nl-NL" sz="4000" baseline="0" dirty="0"/>
          </a:p>
        </p:txBody>
      </p:sp>
      <p:sp>
        <p:nvSpPr>
          <p:cNvPr id="6" name="Tijdelijke aanduiding voor inhoud 2"/>
          <p:cNvSpPr txBox="1">
            <a:spLocks/>
          </p:cNvSpPr>
          <p:nvPr userDrawn="1"/>
        </p:nvSpPr>
        <p:spPr>
          <a:xfrm>
            <a:off x="663575" y="2099734"/>
            <a:ext cx="7796857" cy="4256617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1pPr>
            <a:lvl2pPr marL="557213" indent="-21431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2000" baseline="0" dirty="0" smtClean="0">
              <a:solidFill>
                <a:srgbClr val="694893"/>
              </a:solidFill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latin typeface="Trebuchet MS Standaard" charset="0"/>
              </a:rPr>
              <a:t>Solorepe</a:t>
            </a:r>
            <a:r>
              <a:rPr lang="nl-NL" altLang="nl-NL" sz="2000" baseline="0" dirty="0" smtClean="0">
                <a:latin typeface="Trebuchet MS Standaard" charset="0"/>
              </a:rPr>
              <a:t> lam, </a:t>
            </a:r>
            <a:r>
              <a:rPr lang="nl-NL" altLang="nl-NL" sz="2000" baseline="0" dirty="0" err="1" smtClean="0">
                <a:latin typeface="Trebuchet MS Standaard" charset="0"/>
              </a:rPr>
              <a:t>solupit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fugitemquos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nobissi</a:t>
            </a:r>
            <a:r>
              <a:rPr lang="nl-NL" altLang="nl-NL" sz="2000" baseline="0" dirty="0" smtClean="0">
                <a:latin typeface="Trebuchet MS Standaard" charset="0"/>
              </a:rPr>
              <a:t> ut </a:t>
            </a:r>
            <a:r>
              <a:rPr lang="nl-NL" altLang="nl-NL" sz="2000" baseline="0" dirty="0" err="1" smtClean="0">
                <a:latin typeface="Trebuchet MS Standaard" charset="0"/>
              </a:rPr>
              <a:t>venit</a:t>
            </a:r>
            <a:r>
              <a:rPr lang="nl-NL" altLang="nl-NL" sz="2000" baseline="0" dirty="0" smtClean="0">
                <a:latin typeface="Trebuchet MS Standaard" charset="0"/>
              </a:rPr>
              <a:t>, cum </a:t>
            </a:r>
            <a:r>
              <a:rPr lang="nl-NL" altLang="nl-NL" sz="2000" baseline="0" dirty="0" err="1" smtClean="0">
                <a:latin typeface="Trebuchet MS Standaard" charset="0"/>
              </a:rPr>
              <a:t>quat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ium</a:t>
            </a:r>
            <a:r>
              <a:rPr lang="nl-NL" altLang="nl-NL" sz="2000" baseline="0" dirty="0" smtClean="0">
                <a:latin typeface="Trebuchet MS Standaard" charset="0"/>
              </a:rPr>
              <a:t>, </a:t>
            </a:r>
            <a:r>
              <a:rPr lang="nl-NL" altLang="nl-NL" sz="2000" baseline="0" dirty="0" err="1" smtClean="0">
                <a:latin typeface="Trebuchet MS Standaard" charset="0"/>
              </a:rPr>
              <a:t>vellignisvenit</a:t>
            </a: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latin typeface="Trebuchet MS Standaard" charset="0"/>
              </a:rPr>
              <a:t>Cumhul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quat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ium</a:t>
            </a:r>
            <a:r>
              <a:rPr lang="nl-NL" altLang="nl-NL" sz="2000" baseline="0" dirty="0" smtClean="0">
                <a:latin typeface="Trebuchet MS Standaard" charset="0"/>
              </a:rPr>
              <a:t>, que </a:t>
            </a:r>
            <a:r>
              <a:rPr lang="nl-NL" altLang="nl-NL" sz="2000" baseline="0" dirty="0" err="1" smtClean="0">
                <a:latin typeface="Trebuchet MS Standaard" charset="0"/>
              </a:rPr>
              <a:t>vellignis</a:t>
            </a: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2000" baseline="0" dirty="0" smtClean="0">
              <a:solidFill>
                <a:srgbClr val="694893"/>
              </a:solidFill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smtClean="0">
                <a:latin typeface="Trebuchet MS Standaard" charset="0"/>
              </a:rPr>
              <a:t>Da </a:t>
            </a:r>
            <a:r>
              <a:rPr lang="nl-NL" altLang="nl-NL" sz="2000" baseline="0" dirty="0" err="1" smtClean="0">
                <a:latin typeface="Trebuchet MS Standaard" charset="0"/>
              </a:rPr>
              <a:t>dolupta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sitae</a:t>
            </a:r>
            <a:r>
              <a:rPr lang="nl-NL" altLang="nl-NL" sz="2000" baseline="0" dirty="0" smtClean="0">
                <a:latin typeface="Trebuchet MS Standaard" charset="0"/>
              </a:rPr>
              <a:t>. Em cum ni </a:t>
            </a:r>
            <a:r>
              <a:rPr lang="nl-NL" altLang="nl-NL" sz="2000" baseline="0" dirty="0" err="1" smtClean="0">
                <a:latin typeface="Trebuchet MS Standaard" charset="0"/>
              </a:rPr>
              <a:t>to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omnihitam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volupta</a:t>
            </a:r>
            <a:r>
              <a:rPr lang="nl-NL" altLang="nl-NL" sz="2000" baseline="0" dirty="0" smtClean="0">
                <a:latin typeface="Trebuchet MS Standaard" charset="0"/>
              </a:rPr>
              <a:t>. </a:t>
            </a:r>
            <a:r>
              <a:rPr lang="nl-NL" altLang="nl-NL" sz="2000" baseline="0" dirty="0" err="1" smtClean="0">
                <a:latin typeface="Trebuchet MS Standaard" charset="0"/>
              </a:rPr>
              <a:t>Hendamenda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volest</a:t>
            </a:r>
            <a:r>
              <a:rPr lang="nl-NL" altLang="nl-NL" sz="2000" baseline="0" dirty="0" smtClean="0">
                <a:latin typeface="Trebuchet MS Standaard" charset="0"/>
              </a:rPr>
              <a:t> et </a:t>
            </a:r>
            <a:r>
              <a:rPr lang="nl-NL" altLang="nl-NL" sz="2000" baseline="0" dirty="0" err="1" smtClean="0">
                <a:latin typeface="Trebuchet MS Standaard" charset="0"/>
              </a:rPr>
              <a:t>ipsum</a:t>
            </a: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latin typeface="Trebuchet MS Standaard" charset="0"/>
              </a:rPr>
              <a:t>Ur</a:t>
            </a:r>
            <a:r>
              <a:rPr lang="nl-NL" altLang="nl-NL" sz="2000" baseline="0" dirty="0" smtClean="0">
                <a:latin typeface="Trebuchet MS Standaard" charset="0"/>
              </a:rPr>
              <a:t>, </a:t>
            </a:r>
            <a:r>
              <a:rPr lang="nl-NL" altLang="nl-NL" sz="2000" baseline="0" dirty="0" err="1" smtClean="0">
                <a:latin typeface="Trebuchet MS Standaard" charset="0"/>
              </a:rPr>
              <a:t>offictia</a:t>
            </a:r>
            <a:r>
              <a:rPr lang="nl-NL" altLang="nl-NL" sz="2000" baseline="0" dirty="0" smtClean="0">
                <a:latin typeface="Trebuchet MS Standaard" charset="0"/>
              </a:rPr>
              <a:t> que mo </a:t>
            </a:r>
            <a:r>
              <a:rPr lang="nl-NL" altLang="nl-NL" sz="2000" baseline="0" dirty="0" err="1" smtClean="0">
                <a:latin typeface="Trebuchet MS Standaard" charset="0"/>
              </a:rPr>
              <a:t>duciet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faccumq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uibusa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esequid</a:t>
            </a:r>
            <a:r>
              <a:rPr lang="nl-NL" altLang="nl-NL" sz="2000" baseline="0" dirty="0" smtClean="0">
                <a:latin typeface="Trebuchet MS Standaard" charset="0"/>
              </a:rPr>
              <a:t> ma </a:t>
            </a:r>
            <a:r>
              <a:rPr lang="nl-NL" altLang="nl-NL" sz="2000" baseline="0" dirty="0" err="1" smtClean="0">
                <a:latin typeface="Trebuchet MS Standaard" charset="0"/>
              </a:rPr>
              <a:t>veritiis</a:t>
            </a:r>
            <a:r>
              <a:rPr lang="nl-NL" altLang="nl-NL" sz="2000" baseline="0" dirty="0" smtClean="0">
                <a:latin typeface="Trebuchet MS Standaard" charset="0"/>
              </a:rPr>
              <a:t> del </a:t>
            </a:r>
            <a:r>
              <a:rPr lang="nl-NL" altLang="nl-NL" sz="2000" baseline="0" dirty="0" err="1" smtClean="0">
                <a:latin typeface="Trebuchet MS Standaard" charset="0"/>
              </a:rPr>
              <a:t>eos</a:t>
            </a:r>
            <a:r>
              <a:rPr lang="nl-NL" altLang="nl-NL" sz="2000" baseline="0" dirty="0" smtClean="0">
                <a:latin typeface="Trebuchet MS Standaard" charset="0"/>
              </a:rPr>
              <a:t> et </a:t>
            </a:r>
            <a:r>
              <a:rPr lang="nl-NL" altLang="nl-NL" sz="2000" baseline="0" dirty="0" err="1" smtClean="0">
                <a:latin typeface="Trebuchet MS Standaard" charset="0"/>
              </a:rPr>
              <a:t>aliquo</a:t>
            </a:r>
            <a:endParaRPr lang="nl-NL" altLang="nl-NL" sz="2000" baseline="0" dirty="0">
              <a:latin typeface="Trebuchet MS Standaar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7" r:id="rId3"/>
    <p:sldLayoutId id="2147483702" r:id="rId4"/>
    <p:sldLayoutId id="2147483701" r:id="rId5"/>
    <p:sldLayoutId id="2147483700" r:id="rId6"/>
    <p:sldLayoutId id="2147483693" r:id="rId7"/>
    <p:sldLayoutId id="2147483694" r:id="rId8"/>
    <p:sldLayoutId id="2147483695" r:id="rId9"/>
    <p:sldLayoutId id="2147483699" r:id="rId10"/>
    <p:sldLayoutId id="2147483698" r:id="rId11"/>
  </p:sldLayoutIdLst>
  <p:hf hdr="0"/>
  <p:txStyles>
    <p:titleStyle>
      <a:lvl1pPr algn="l" defTabSz="914377" rtl="0" eaLnBrk="1" fontAlgn="base" hangingPunct="1">
        <a:spcBef>
          <a:spcPct val="0"/>
        </a:spcBef>
        <a:spcAft>
          <a:spcPct val="0"/>
        </a:spcAft>
        <a:defRPr sz="4400" b="1" i="0" kern="1200" baseline="0">
          <a:solidFill>
            <a:srgbClr val="003741"/>
          </a:solidFill>
          <a:latin typeface="Trebuchet MS" charset="0"/>
          <a:ea typeface="+mj-ea"/>
          <a:cs typeface="+mj-cs"/>
        </a:defRPr>
      </a:lvl1pPr>
      <a:lvl2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2pPr>
      <a:lvl3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3pPr>
      <a:lvl4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4pPr>
      <a:lvl5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5pPr>
      <a:lvl6pPr marL="609585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6pPr>
      <a:lvl7pPr marL="1219170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7pPr>
      <a:lvl8pPr marL="1828754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8pPr>
      <a:lvl9pPr marL="2438339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9pPr>
    </p:titleStyle>
    <p:bodyStyle>
      <a:lvl1pPr marL="342891" indent="-342891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rgbClr val="003741"/>
          </a:solidFill>
          <a:latin typeface="Trebuchet MS" charset="0"/>
          <a:ea typeface="+mn-ea"/>
          <a:cs typeface="+mn-cs"/>
        </a:defRPr>
      </a:lvl1pPr>
      <a:lvl2pPr marL="742932" indent="-28574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rgbClr val="003741"/>
          </a:solidFill>
          <a:latin typeface="Trebuchet MS" charset="0"/>
          <a:ea typeface="+mn-ea"/>
          <a:cs typeface="+mn-cs"/>
        </a:defRPr>
      </a:lvl2pPr>
      <a:lvl3pPr marL="1142971" indent="-22859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 baseline="0">
          <a:solidFill>
            <a:srgbClr val="003741"/>
          </a:solidFill>
          <a:latin typeface="Trebuchet MS" charset="0"/>
          <a:ea typeface="+mn-ea"/>
          <a:cs typeface="+mn-cs"/>
        </a:defRPr>
      </a:lvl3pPr>
      <a:lvl4pPr marL="1600160" indent="-22859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rgbClr val="003741"/>
          </a:solidFill>
          <a:latin typeface="Trebuchet MS" charset="0"/>
          <a:ea typeface="+mn-ea"/>
          <a:cs typeface="+mn-cs"/>
        </a:defRPr>
      </a:lvl4pPr>
      <a:lvl5pPr marL="2057349" indent="-22859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rgbClr val="003741"/>
          </a:solidFill>
          <a:latin typeface="Trebuchet MS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xmlns="" id="{87B27C79-C680-4A7F-8DF6-D93FA9B640E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9858" y="2295232"/>
            <a:ext cx="8082643" cy="5568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l-NL" sz="4900" dirty="0">
                <a:solidFill>
                  <a:schemeClr val="bg1"/>
                </a:solidFill>
              </a:rPr>
              <a:t>Titel</a:t>
            </a:r>
            <a:r>
              <a:rPr lang="nl-NL" dirty="0"/>
              <a:t>	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xmlns="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2920936"/>
            <a:ext cx="8082643" cy="489857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1pPr>
            <a:lvl2pPr marL="742932" indent="-285744" algn="l" defTabSz="91437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2pPr>
            <a:lvl3pPr marL="1142971" indent="-228594" algn="l" defTabSz="91437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3pPr>
            <a:lvl4pPr marL="1600160" indent="-228594" algn="l" defTabSz="91437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4pPr>
            <a:lvl5pPr marL="2057349" indent="-228594" algn="l" defTabSz="91437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Tweede tekstregel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xmlns="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9552" y="1920240"/>
            <a:ext cx="9408584" cy="1617133"/>
          </a:xfrm>
          <a:prstGeom prst="rect">
            <a:avLst/>
          </a:prstGeom>
        </p:spPr>
        <p:txBody>
          <a:bodyPr lIns="0" tIns="0" rIns="0" bIns="0"/>
          <a:lstStyle>
            <a:lvl1pPr algn="l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2pPr>
            <a:lvl3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3pPr>
            <a:lvl4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4pPr>
            <a:lvl5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5pPr>
            <a:lvl6pPr marL="609585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6pPr>
            <a:lvl7pPr marL="1219170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7pPr>
            <a:lvl8pPr marL="1828754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8pPr>
            <a:lvl9pPr marL="2438339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5400" smtClean="0">
                <a:solidFill>
                  <a:schemeClr val="bg1"/>
                </a:solidFill>
              </a:rPr>
              <a:t>Titel </a:t>
            </a:r>
            <a:r>
              <a:rPr lang="nl-NL" sz="5400" b="0" smtClean="0">
                <a:solidFill>
                  <a:schemeClr val="bg1"/>
                </a:solidFill>
              </a:rPr>
              <a:t>presentatie </a:t>
            </a:r>
            <a: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539553" y="3512041"/>
            <a:ext cx="4993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xmlns="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5273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9552" y="1920240"/>
            <a:ext cx="9408584" cy="1617133"/>
          </a:xfrm>
          <a:prstGeom prst="rect">
            <a:avLst/>
          </a:prstGeom>
        </p:spPr>
        <p:txBody>
          <a:bodyPr lIns="0" tIns="0" rIns="0" bIns="0"/>
          <a:lstStyle>
            <a:lvl1pPr algn="l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2pPr>
            <a:lvl3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3pPr>
            <a:lvl4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4pPr>
            <a:lvl5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5pPr>
            <a:lvl6pPr marL="609585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6pPr>
            <a:lvl7pPr marL="1219170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7pPr>
            <a:lvl8pPr marL="1828754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8pPr>
            <a:lvl9pPr marL="2438339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5400" smtClean="0">
                <a:solidFill>
                  <a:schemeClr val="bg1"/>
                </a:solidFill>
              </a:rPr>
              <a:t>Titel </a:t>
            </a:r>
            <a:r>
              <a:rPr lang="nl-NL" sz="5400" b="0" smtClean="0">
                <a:solidFill>
                  <a:schemeClr val="bg1"/>
                </a:solidFill>
              </a:rPr>
              <a:t>presentatie </a:t>
            </a:r>
            <a: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539553" y="3512041"/>
            <a:ext cx="4993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xmlns="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40263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56745" y="2099734"/>
            <a:ext cx="7731679" cy="42566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 err="1"/>
              <a:t>Solorepe</a:t>
            </a:r>
            <a:r>
              <a:rPr lang="nl-NL" altLang="nl-NL" sz="2000" dirty="0"/>
              <a:t> lam, </a:t>
            </a:r>
            <a:r>
              <a:rPr lang="nl-NL" altLang="nl-NL" sz="2000" dirty="0" err="1"/>
              <a:t>solupit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fugitemquos</a:t>
            </a:r>
            <a:r>
              <a:rPr lang="nl-NL" altLang="nl-NL" sz="2000" dirty="0"/>
              <a:t> </a:t>
            </a:r>
            <a:r>
              <a:rPr lang="nl-NL" altLang="nl-NL" sz="2000" dirty="0" err="1"/>
              <a:t>nobissi</a:t>
            </a:r>
            <a:r>
              <a:rPr lang="nl-NL" altLang="nl-NL" sz="2000" dirty="0"/>
              <a:t> ut </a:t>
            </a:r>
            <a:r>
              <a:rPr lang="nl-NL" altLang="nl-NL" sz="2000" dirty="0" err="1"/>
              <a:t>venit</a:t>
            </a:r>
            <a:r>
              <a:rPr lang="nl-NL" altLang="nl-NL" sz="2000" dirty="0"/>
              <a:t>, cum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</a:t>
            </a:r>
            <a:r>
              <a:rPr lang="nl-NL" altLang="nl-NL" sz="2000" dirty="0" err="1" smtClean="0"/>
              <a:t>vellignisvenit</a:t>
            </a:r>
            <a:r>
              <a:rPr lang="nl-NL" altLang="nl-NL" sz="2000" dirty="0"/>
              <a:t> </a:t>
            </a:r>
            <a:r>
              <a:rPr lang="nl-NL" altLang="nl-NL" sz="2000" dirty="0" err="1" smtClean="0"/>
              <a:t>Cumhul</a:t>
            </a:r>
            <a:r>
              <a:rPr lang="nl-NL" altLang="nl-NL" sz="2000" dirty="0" smtClean="0"/>
              <a:t>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que </a:t>
            </a:r>
            <a:r>
              <a:rPr lang="nl-NL" altLang="nl-NL" sz="2000" dirty="0" err="1"/>
              <a:t>vellignis</a:t>
            </a:r>
            <a:endParaRPr lang="nl-NL" altLang="nl-NL" sz="2000" dirty="0"/>
          </a:p>
          <a:p>
            <a:pPr marL="0" indent="0">
              <a:buNone/>
            </a:pPr>
            <a:endParaRPr lang="nl-NL" altLang="nl-NL" sz="2000" dirty="0"/>
          </a:p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/>
              <a:t>Da </a:t>
            </a:r>
            <a:r>
              <a:rPr lang="nl-NL" altLang="nl-NL" sz="2000" dirty="0" err="1"/>
              <a:t>dolupta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sitae</a:t>
            </a:r>
            <a:r>
              <a:rPr lang="nl-NL" altLang="nl-NL" sz="2000" dirty="0"/>
              <a:t>. Em cum ni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po </a:t>
            </a:r>
            <a:r>
              <a:rPr lang="nl-NL" altLang="nl-NL" sz="2000" dirty="0" err="1"/>
              <a:t>omnihitam</a:t>
            </a:r>
            <a:r>
              <a:rPr lang="nl-NL" altLang="nl-NL" sz="2000" dirty="0"/>
              <a:t> </a:t>
            </a:r>
            <a:r>
              <a:rPr lang="nl-NL" altLang="nl-NL" sz="2000" dirty="0" err="1"/>
              <a:t>volupta</a:t>
            </a:r>
            <a:r>
              <a:rPr lang="nl-NL" altLang="nl-NL" sz="2000" dirty="0"/>
              <a:t>. </a:t>
            </a:r>
            <a:r>
              <a:rPr lang="nl-NL" altLang="nl-NL" sz="2000" dirty="0" err="1"/>
              <a:t>Hendamenda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Ur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offictia</a:t>
            </a:r>
            <a:r>
              <a:rPr lang="nl-NL" altLang="nl-NL" sz="2000" dirty="0"/>
              <a:t> que mo </a:t>
            </a:r>
            <a:r>
              <a:rPr lang="nl-NL" altLang="nl-NL" sz="2000" dirty="0" err="1"/>
              <a:t>duciet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faccumq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uibusa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esequid</a:t>
            </a:r>
            <a:r>
              <a:rPr lang="nl-NL" altLang="nl-NL" sz="2000" dirty="0"/>
              <a:t> ma </a:t>
            </a:r>
            <a:r>
              <a:rPr lang="nl-NL" altLang="nl-NL" sz="2000" dirty="0" err="1"/>
              <a:t>veritiis</a:t>
            </a:r>
            <a:r>
              <a:rPr lang="nl-NL" altLang="nl-NL" sz="2000" dirty="0"/>
              <a:t> del </a:t>
            </a:r>
            <a:r>
              <a:rPr lang="nl-NL" altLang="nl-NL" sz="2000" dirty="0" err="1"/>
              <a:t>eos</a:t>
            </a:r>
            <a:r>
              <a:rPr lang="nl-NL" altLang="nl-NL" sz="2000" dirty="0"/>
              <a:t> et </a:t>
            </a:r>
            <a:r>
              <a:rPr lang="nl-NL" altLang="nl-NL" sz="2000" dirty="0" err="1"/>
              <a:t>aliquo</a:t>
            </a:r>
            <a:endParaRPr lang="nl-NL" altLang="nl-NL" sz="2000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10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56745" y="2099734"/>
            <a:ext cx="4059271" cy="42566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 err="1"/>
              <a:t>Solorepe</a:t>
            </a:r>
            <a:r>
              <a:rPr lang="nl-NL" altLang="nl-NL" sz="2000" dirty="0"/>
              <a:t> lam, </a:t>
            </a:r>
            <a:r>
              <a:rPr lang="nl-NL" altLang="nl-NL" sz="2000" dirty="0" err="1"/>
              <a:t>solupit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fugitemquos</a:t>
            </a:r>
            <a:r>
              <a:rPr lang="nl-NL" altLang="nl-NL" sz="2000" dirty="0"/>
              <a:t> </a:t>
            </a:r>
            <a:r>
              <a:rPr lang="nl-NL" altLang="nl-NL" sz="2000" dirty="0" err="1"/>
              <a:t>nobissi</a:t>
            </a:r>
            <a:r>
              <a:rPr lang="nl-NL" altLang="nl-NL" sz="2000" dirty="0"/>
              <a:t> ut </a:t>
            </a:r>
            <a:r>
              <a:rPr lang="nl-NL" altLang="nl-NL" sz="2000" dirty="0" err="1"/>
              <a:t>venit</a:t>
            </a:r>
            <a:r>
              <a:rPr lang="nl-NL" altLang="nl-NL" sz="2000" dirty="0"/>
              <a:t>, cum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vellignisvenit</a:t>
            </a:r>
            <a:endParaRPr lang="nl-NL" altLang="nl-NL" sz="2000" dirty="0"/>
          </a:p>
          <a:p>
            <a:pPr marL="0" indent="0">
              <a:buNone/>
            </a:pPr>
            <a:r>
              <a:rPr lang="nl-NL" altLang="nl-NL" sz="2000" dirty="0" err="1"/>
              <a:t>Cumhul</a:t>
            </a:r>
            <a:r>
              <a:rPr lang="nl-NL" altLang="nl-NL" sz="2000" dirty="0"/>
              <a:t>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que </a:t>
            </a:r>
            <a:r>
              <a:rPr lang="nl-NL" altLang="nl-NL" sz="2000" dirty="0" err="1"/>
              <a:t>vellignis</a:t>
            </a:r>
            <a:endParaRPr lang="nl-NL" altLang="nl-NL" sz="2000" dirty="0"/>
          </a:p>
          <a:p>
            <a:pPr marL="0" indent="0">
              <a:buNone/>
            </a:pPr>
            <a:endParaRPr lang="nl-NL" altLang="nl-NL" sz="2000" dirty="0"/>
          </a:p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/>
              <a:t>Da </a:t>
            </a:r>
            <a:r>
              <a:rPr lang="nl-NL" altLang="nl-NL" sz="2000" dirty="0" err="1"/>
              <a:t>dolupta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sitae</a:t>
            </a:r>
            <a:r>
              <a:rPr lang="nl-NL" altLang="nl-NL" sz="2000" dirty="0"/>
              <a:t>. Em cum ni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po </a:t>
            </a:r>
            <a:r>
              <a:rPr lang="nl-NL" altLang="nl-NL" sz="2000" dirty="0" err="1"/>
              <a:t>omnihitam</a:t>
            </a:r>
            <a:r>
              <a:rPr lang="nl-NL" altLang="nl-NL" sz="2000" dirty="0"/>
              <a:t> </a:t>
            </a:r>
            <a:r>
              <a:rPr lang="nl-NL" altLang="nl-NL" sz="2000" dirty="0" err="1"/>
              <a:t>volupta</a:t>
            </a:r>
            <a:r>
              <a:rPr lang="nl-NL" altLang="nl-NL" sz="2000" dirty="0"/>
              <a:t>. </a:t>
            </a:r>
            <a:r>
              <a:rPr lang="nl-NL" altLang="nl-NL" sz="2000" dirty="0" err="1"/>
              <a:t>Hendamenda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Ur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offictia</a:t>
            </a:r>
            <a:r>
              <a:rPr lang="nl-NL" altLang="nl-NL" sz="2000" dirty="0"/>
              <a:t> que mo </a:t>
            </a:r>
            <a:r>
              <a:rPr lang="nl-NL" altLang="nl-NL" sz="2000" dirty="0" err="1"/>
              <a:t>duciet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faccumq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uibusa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esequid</a:t>
            </a:r>
            <a:r>
              <a:rPr lang="nl-NL" altLang="nl-NL" sz="2000" dirty="0"/>
              <a:t> ma </a:t>
            </a:r>
            <a:r>
              <a:rPr lang="nl-NL" altLang="nl-NL" sz="2000" dirty="0" err="1"/>
              <a:t>veritiis</a:t>
            </a:r>
            <a:r>
              <a:rPr lang="nl-NL" altLang="nl-NL" sz="2000" dirty="0"/>
              <a:t> del </a:t>
            </a:r>
            <a:r>
              <a:rPr lang="nl-NL" altLang="nl-NL" sz="2000" dirty="0" err="1"/>
              <a:t>eos</a:t>
            </a:r>
            <a:r>
              <a:rPr lang="nl-NL" altLang="nl-NL" sz="2000" dirty="0"/>
              <a:t> et </a:t>
            </a:r>
            <a:r>
              <a:rPr lang="nl-NL" altLang="nl-NL" sz="2000" dirty="0" err="1"/>
              <a:t>aliquo</a:t>
            </a:r>
            <a:endParaRPr lang="nl-NL" altLang="nl-NL" sz="20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974257" y="2099734"/>
            <a:ext cx="3774207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1pPr>
            <a:lvl2pPr marL="557213" indent="-214313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2000" dirty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2000" dirty="0" err="1" smtClean="0">
                <a:solidFill>
                  <a:srgbClr val="003741"/>
                </a:solidFill>
                <a:latin typeface="Trebuchet MS Standaard" charset="0"/>
              </a:rPr>
              <a:t>vellignis</a:t>
            </a:r>
            <a:r>
              <a:rPr lang="nl-NL" altLang="nl-NL" sz="2000" dirty="0" smtClean="0">
                <a:solidFill>
                  <a:srgbClr val="003741"/>
                </a:solidFill>
                <a:latin typeface="Trebuchet MS Standaard" charset="0"/>
              </a:rPr>
              <a:t>.</a:t>
            </a:r>
            <a:endParaRPr lang="nl-NL" altLang="nl-NL" sz="2000" dirty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2000" dirty="0" smtClean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po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. </a:t>
            </a:r>
          </a:p>
          <a:p>
            <a:pPr eaLnBrk="1" hangingPunct="1">
              <a:defRPr/>
            </a:pP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 smtClean="0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2000" dirty="0" smtClean="0">
                <a:solidFill>
                  <a:srgbClr val="003741"/>
                </a:solidFill>
                <a:latin typeface="Trebuchet MS Standaard" charset="0"/>
              </a:rPr>
              <a:t>. </a:t>
            </a:r>
            <a:endParaRPr lang="nl-NL" altLang="nl-NL" sz="20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None/>
              <a:defRPr/>
            </a:pPr>
            <a:endParaRPr lang="nl-NL" altLang="nl-NL" sz="2133" dirty="0">
              <a:solidFill>
                <a:srgbClr val="00374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18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"/>
            <a:ext cx="9144000" cy="6844284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9552" y="1920241"/>
            <a:ext cx="8208912" cy="1220728"/>
          </a:xfrm>
          <a:prstGeom prst="rect">
            <a:avLst/>
          </a:prstGeom>
        </p:spPr>
        <p:txBody>
          <a:bodyPr lIns="0" tIns="0" rIns="0" bIns="0"/>
          <a:lstStyle>
            <a:lvl1pPr algn="l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2pPr>
            <a:lvl3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3pPr>
            <a:lvl4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4pPr>
            <a:lvl5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5pPr>
            <a:lvl6pPr marL="609585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6pPr>
            <a:lvl7pPr marL="1219170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7pPr>
            <a:lvl8pPr marL="1828754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8pPr>
            <a:lvl9pPr marL="2438339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5400" dirty="0" smtClean="0">
                <a:solidFill>
                  <a:schemeClr val="bg1"/>
                </a:solidFill>
              </a:rPr>
              <a:t>Titel slide </a:t>
            </a:r>
            <a: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539553" y="3125779"/>
            <a:ext cx="4993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 smtClean="0">
                <a:solidFill>
                  <a:schemeClr val="bg1"/>
                </a:solidFill>
                <a:latin typeface="Trebuchet MS Standaard" charset="0"/>
              </a:rPr>
              <a:t>Subtitel</a:t>
            </a:r>
            <a:endParaRPr lang="nl-NL" altLang="nl-NL" dirty="0">
              <a:solidFill>
                <a:schemeClr val="bg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48071" y="2099734"/>
            <a:ext cx="3348195" cy="42566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altLang="nl-NL" sz="1800" dirty="0" err="1">
                <a:solidFill>
                  <a:srgbClr val="00884D"/>
                </a:solidFill>
              </a:rPr>
              <a:t>Heading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lorem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Ipsum</a:t>
            </a:r>
            <a:endParaRPr lang="nl-NL" altLang="nl-NL" sz="18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1800" dirty="0" err="1"/>
              <a:t>Solorepe</a:t>
            </a:r>
            <a:r>
              <a:rPr lang="nl-NL" altLang="nl-NL" sz="1800" dirty="0"/>
              <a:t> lam, </a:t>
            </a:r>
            <a:r>
              <a:rPr lang="nl-NL" altLang="nl-NL" sz="1800" dirty="0" err="1"/>
              <a:t>solupit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fugitemquos</a:t>
            </a:r>
            <a:r>
              <a:rPr lang="nl-NL" altLang="nl-NL" sz="1800" dirty="0"/>
              <a:t> </a:t>
            </a:r>
            <a:r>
              <a:rPr lang="nl-NL" altLang="nl-NL" sz="1800" dirty="0" err="1"/>
              <a:t>nobissi</a:t>
            </a:r>
            <a:r>
              <a:rPr lang="nl-NL" altLang="nl-NL" sz="1800" dirty="0"/>
              <a:t> ut </a:t>
            </a:r>
            <a:r>
              <a:rPr lang="nl-NL" altLang="nl-NL" sz="1800" dirty="0" err="1"/>
              <a:t>venit</a:t>
            </a:r>
            <a:r>
              <a:rPr lang="nl-NL" altLang="nl-NL" sz="1800" dirty="0"/>
              <a:t>, cum </a:t>
            </a:r>
            <a:r>
              <a:rPr lang="nl-NL" altLang="nl-NL" sz="1800" dirty="0" err="1"/>
              <a:t>quat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ium</a:t>
            </a:r>
            <a:r>
              <a:rPr lang="nl-NL" altLang="nl-NL" sz="1800" dirty="0"/>
              <a:t>, </a:t>
            </a:r>
            <a:r>
              <a:rPr lang="nl-NL" altLang="nl-NL" sz="1800" dirty="0" err="1"/>
              <a:t>vellignisvenit</a:t>
            </a:r>
            <a:endParaRPr lang="nl-NL" altLang="nl-NL" sz="1800" dirty="0"/>
          </a:p>
          <a:p>
            <a:pPr marL="0" indent="0">
              <a:buNone/>
            </a:pPr>
            <a:r>
              <a:rPr lang="nl-NL" altLang="nl-NL" sz="1800" dirty="0" err="1"/>
              <a:t>Cumhul</a:t>
            </a:r>
            <a:r>
              <a:rPr lang="nl-NL" altLang="nl-NL" sz="1800" dirty="0"/>
              <a:t> </a:t>
            </a:r>
            <a:r>
              <a:rPr lang="nl-NL" altLang="nl-NL" sz="1800" dirty="0" err="1"/>
              <a:t>quat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ium</a:t>
            </a:r>
            <a:r>
              <a:rPr lang="nl-NL" altLang="nl-NL" sz="1800" dirty="0"/>
              <a:t>, que </a:t>
            </a:r>
            <a:r>
              <a:rPr lang="nl-NL" altLang="nl-NL" sz="1800" dirty="0" err="1"/>
              <a:t>vellignis</a:t>
            </a:r>
            <a:r>
              <a:rPr lang="nl-NL" altLang="nl-NL" sz="1800" dirty="0"/>
              <a:t>.</a:t>
            </a:r>
          </a:p>
          <a:p>
            <a:pPr marL="0" indent="0">
              <a:buNone/>
            </a:pPr>
            <a:endParaRPr lang="nl-NL" altLang="nl-NL" sz="1800" dirty="0"/>
          </a:p>
          <a:p>
            <a:pPr marL="0" indent="0">
              <a:buNone/>
            </a:pPr>
            <a:r>
              <a:rPr lang="nl-NL" altLang="nl-NL" sz="1800" dirty="0" err="1">
                <a:solidFill>
                  <a:srgbClr val="00884D"/>
                </a:solidFill>
              </a:rPr>
              <a:t>Heading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lorem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Ipsum</a:t>
            </a:r>
            <a:endParaRPr lang="nl-NL" altLang="nl-NL" sz="18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1800" dirty="0"/>
              <a:t>Da </a:t>
            </a:r>
            <a:r>
              <a:rPr lang="nl-NL" altLang="nl-NL" sz="1800" dirty="0" err="1"/>
              <a:t>dolupta</a:t>
            </a:r>
            <a:r>
              <a:rPr lang="nl-NL" altLang="nl-NL" sz="1800" dirty="0"/>
              <a:t> </a:t>
            </a:r>
            <a:r>
              <a:rPr lang="nl-NL" altLang="nl-NL" sz="1800" dirty="0" err="1"/>
              <a:t>sitae</a:t>
            </a:r>
            <a:r>
              <a:rPr lang="nl-NL" altLang="nl-NL" sz="1800" dirty="0"/>
              <a:t>. Em cum ni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po </a:t>
            </a:r>
            <a:r>
              <a:rPr lang="nl-NL" altLang="nl-NL" sz="1800" dirty="0" err="1"/>
              <a:t>omnihitam</a:t>
            </a:r>
            <a:r>
              <a:rPr lang="nl-NL" altLang="nl-NL" sz="1800" dirty="0"/>
              <a:t> </a:t>
            </a:r>
            <a:r>
              <a:rPr lang="nl-NL" altLang="nl-NL" sz="1800" dirty="0" err="1"/>
              <a:t>volupta</a:t>
            </a:r>
            <a:r>
              <a:rPr lang="nl-NL" altLang="nl-NL" sz="1800" dirty="0"/>
              <a:t>. </a:t>
            </a:r>
            <a:r>
              <a:rPr lang="nl-NL" altLang="nl-NL" sz="1800" dirty="0" err="1"/>
              <a:t>Hendamenda</a:t>
            </a:r>
            <a:r>
              <a:rPr lang="nl-NL" altLang="nl-NL" sz="1800" dirty="0"/>
              <a:t> </a:t>
            </a:r>
            <a:r>
              <a:rPr lang="nl-NL" altLang="nl-NL" sz="1800" dirty="0" err="1"/>
              <a:t>Ur</a:t>
            </a:r>
            <a:r>
              <a:rPr lang="nl-NL" altLang="nl-NL" sz="1800" dirty="0"/>
              <a:t>, </a:t>
            </a:r>
            <a:r>
              <a:rPr lang="nl-NL" altLang="nl-NL" sz="1800" dirty="0" err="1"/>
              <a:t>offictia</a:t>
            </a:r>
            <a:r>
              <a:rPr lang="nl-NL" altLang="nl-NL" sz="1800" dirty="0"/>
              <a:t> que mo </a:t>
            </a:r>
            <a:r>
              <a:rPr lang="nl-NL" altLang="nl-NL" sz="1800" dirty="0" err="1"/>
              <a:t>duciet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faccumq</a:t>
            </a:r>
            <a:r>
              <a:rPr lang="nl-NL" altLang="nl-NL" sz="1800" dirty="0"/>
              <a:t> </a:t>
            </a:r>
            <a:r>
              <a:rPr lang="nl-NL" altLang="nl-NL" sz="1800" dirty="0" err="1"/>
              <a:t>uibusa</a:t>
            </a:r>
            <a:r>
              <a:rPr lang="nl-NL" altLang="nl-NL" sz="1800" dirty="0"/>
              <a:t> </a:t>
            </a:r>
            <a:r>
              <a:rPr lang="nl-NL" altLang="nl-NL" sz="1800" dirty="0" err="1"/>
              <a:t>esequid</a:t>
            </a:r>
            <a:r>
              <a:rPr lang="nl-NL" altLang="nl-NL" sz="1800" dirty="0"/>
              <a:t> ma </a:t>
            </a:r>
            <a:r>
              <a:rPr lang="nl-NL" altLang="nl-NL" sz="1800" dirty="0" err="1"/>
              <a:t>veritiis</a:t>
            </a:r>
            <a:r>
              <a:rPr lang="nl-NL" altLang="nl-NL" sz="1800" dirty="0"/>
              <a:t> del </a:t>
            </a:r>
            <a:r>
              <a:rPr lang="nl-NL" altLang="nl-NL" sz="1800" dirty="0" err="1"/>
              <a:t>eos</a:t>
            </a:r>
            <a:r>
              <a:rPr lang="nl-NL" altLang="nl-NL" sz="1800" dirty="0" smtClean="0"/>
              <a:t>. </a:t>
            </a:r>
            <a:endParaRPr lang="nl-NL" altLang="nl-NL" sz="1800" dirty="0"/>
          </a:p>
        </p:txBody>
      </p:sp>
      <p:sp>
        <p:nvSpPr>
          <p:cNvPr id="11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6" y="2204864"/>
            <a:ext cx="4563266" cy="37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122267" y="2099733"/>
            <a:ext cx="4559198" cy="425661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Lorem</a:t>
            </a:r>
            <a:r>
              <a:rPr lang="nl-NL" sz="2133" dirty="0"/>
              <a:t> </a:t>
            </a:r>
            <a:r>
              <a:rPr lang="nl-NL" sz="2133" dirty="0" err="1"/>
              <a:t>ipsum</a:t>
            </a:r>
            <a:r>
              <a:rPr lang="nl-NL" sz="2133" dirty="0"/>
              <a:t> </a:t>
            </a:r>
            <a:r>
              <a:rPr lang="nl-NL" sz="2133" dirty="0" err="1"/>
              <a:t>dolor</a:t>
            </a:r>
            <a:r>
              <a:rPr lang="nl-NL" sz="2133" dirty="0"/>
              <a:t> </a:t>
            </a:r>
            <a:r>
              <a:rPr lang="nl-NL" sz="2133" dirty="0" err="1"/>
              <a:t>sit</a:t>
            </a:r>
            <a:r>
              <a:rPr lang="nl-NL" sz="2133" dirty="0"/>
              <a:t> </a:t>
            </a:r>
            <a:r>
              <a:rPr lang="nl-NL" sz="2133" dirty="0" err="1"/>
              <a:t>amet</a:t>
            </a:r>
            <a:r>
              <a:rPr lang="nl-NL" sz="2133" dirty="0"/>
              <a:t>, </a:t>
            </a:r>
            <a:r>
              <a:rPr lang="nl-NL" sz="2133" dirty="0" err="1"/>
              <a:t>consectetur</a:t>
            </a:r>
            <a:r>
              <a:rPr lang="nl-NL" sz="2133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adipiscing</a:t>
            </a:r>
            <a:r>
              <a:rPr lang="nl-NL" sz="2133" dirty="0"/>
              <a:t> </a:t>
            </a:r>
            <a:r>
              <a:rPr lang="nl-NL" sz="2133" dirty="0" err="1"/>
              <a:t>elit</a:t>
            </a:r>
            <a:r>
              <a:rPr lang="nl-NL" sz="2133" dirty="0"/>
              <a:t>, </a:t>
            </a:r>
            <a:r>
              <a:rPr lang="nl-NL" sz="2133" dirty="0" err="1"/>
              <a:t>sed</a:t>
            </a:r>
            <a:r>
              <a:rPr lang="nl-NL" sz="2133" dirty="0"/>
              <a:t> do </a:t>
            </a:r>
            <a:r>
              <a:rPr lang="nl-NL" sz="2133" dirty="0" err="1"/>
              <a:t>eiusmod</a:t>
            </a:r>
            <a:r>
              <a:rPr lang="nl-NL" sz="2133" dirty="0"/>
              <a:t> </a:t>
            </a:r>
            <a:r>
              <a:rPr lang="nl-NL" sz="2133" dirty="0" err="1"/>
              <a:t>tempor</a:t>
            </a:r>
            <a:r>
              <a:rPr lang="nl-NL" sz="2133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incididunt</a:t>
            </a:r>
            <a:r>
              <a:rPr lang="nl-NL" sz="2133" dirty="0"/>
              <a:t> ut </a:t>
            </a:r>
            <a:r>
              <a:rPr lang="nl-NL" sz="2133" dirty="0" err="1"/>
              <a:t>labore</a:t>
            </a:r>
            <a:r>
              <a:rPr lang="nl-NL" sz="2133" dirty="0"/>
              <a:t> et </a:t>
            </a:r>
            <a:r>
              <a:rPr lang="nl-NL" sz="2133" dirty="0" err="1"/>
              <a:t>dolore</a:t>
            </a:r>
            <a:r>
              <a:rPr lang="nl-NL" sz="2133" dirty="0"/>
              <a:t> magna </a:t>
            </a:r>
            <a:r>
              <a:rPr lang="nl-NL" sz="2133" dirty="0" err="1"/>
              <a:t>aliqua</a:t>
            </a:r>
            <a:r>
              <a:rPr lang="nl-NL" sz="2133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/>
              <a:t>Ut </a:t>
            </a:r>
            <a:r>
              <a:rPr lang="nl-NL" sz="2133" dirty="0" err="1"/>
              <a:t>enim</a:t>
            </a:r>
            <a:r>
              <a:rPr lang="nl-NL" sz="2133" dirty="0"/>
              <a:t> ad </a:t>
            </a:r>
            <a:r>
              <a:rPr lang="nl-NL" sz="2133" dirty="0" err="1"/>
              <a:t>minim</a:t>
            </a:r>
            <a:r>
              <a:rPr lang="nl-NL" sz="2133" dirty="0"/>
              <a:t> </a:t>
            </a:r>
            <a:r>
              <a:rPr lang="nl-NL" sz="2133" dirty="0" err="1"/>
              <a:t>veniam</a:t>
            </a:r>
            <a:r>
              <a:rPr lang="nl-NL" sz="2133" dirty="0"/>
              <a:t>, </a:t>
            </a:r>
            <a:r>
              <a:rPr lang="nl-NL" sz="2133" dirty="0" err="1"/>
              <a:t>quis</a:t>
            </a:r>
            <a:r>
              <a:rPr lang="nl-NL" sz="2133" dirty="0"/>
              <a:t> </a:t>
            </a:r>
            <a:r>
              <a:rPr lang="nl-NL" sz="2133" dirty="0" err="1"/>
              <a:t>nostrud</a:t>
            </a:r>
            <a:r>
              <a:rPr lang="nl-NL" sz="2133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exercitation</a:t>
            </a:r>
            <a:r>
              <a:rPr lang="nl-NL" sz="2133" dirty="0"/>
              <a:t> </a:t>
            </a:r>
            <a:r>
              <a:rPr lang="nl-NL" sz="2133" dirty="0" err="1"/>
              <a:t>ullamco</a:t>
            </a:r>
            <a:r>
              <a:rPr lang="nl-NL" sz="2133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133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867" i="1" dirty="0"/>
              <a:t>Ut </a:t>
            </a:r>
            <a:r>
              <a:rPr lang="nl-NL" sz="1867" i="1" dirty="0" err="1"/>
              <a:t>enim</a:t>
            </a:r>
            <a:r>
              <a:rPr lang="nl-NL" sz="1867" i="1" dirty="0"/>
              <a:t> ad </a:t>
            </a:r>
            <a:r>
              <a:rPr lang="nl-NL" sz="1867" i="1" dirty="0" err="1"/>
              <a:t>minim</a:t>
            </a:r>
            <a:r>
              <a:rPr lang="nl-NL" sz="1867" i="1" dirty="0"/>
              <a:t> </a:t>
            </a:r>
            <a:r>
              <a:rPr lang="nl-NL" sz="1867" i="1" dirty="0" err="1"/>
              <a:t>veniam</a:t>
            </a:r>
            <a:r>
              <a:rPr lang="nl-NL" sz="1867" i="1" dirty="0"/>
              <a:t>, </a:t>
            </a:r>
            <a:r>
              <a:rPr lang="nl-NL" sz="1867" i="1" dirty="0" err="1"/>
              <a:t>quis</a:t>
            </a:r>
            <a:r>
              <a:rPr lang="nl-NL" sz="1867" i="1" dirty="0"/>
              <a:t> </a:t>
            </a:r>
            <a:r>
              <a:rPr lang="nl-NL" sz="1867" i="1" dirty="0" err="1"/>
              <a:t>nostrud</a:t>
            </a:r>
            <a:r>
              <a:rPr lang="nl-NL" sz="1867" i="1" dirty="0"/>
              <a:t> </a:t>
            </a:r>
            <a:r>
              <a:rPr lang="nl-NL" sz="1867" i="1" dirty="0" err="1"/>
              <a:t>exercitation</a:t>
            </a:r>
            <a:endParaRPr lang="nl-NL" sz="1867" dirty="0"/>
          </a:p>
          <a:p>
            <a:pPr marL="0" indent="0">
              <a:lnSpc>
                <a:spcPct val="150000"/>
              </a:lnSpc>
              <a:buNone/>
            </a:pPr>
            <a:endParaRPr lang="nl-NL" altLang="nl-NL" sz="2133" dirty="0">
              <a:ea typeface="Trebuchet MS Standaard" charset="0"/>
              <a:cs typeface="Trebuchet MS Standaard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8" y="2204864"/>
            <a:ext cx="3173870" cy="26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03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 UMC 4-3.potx" id="{8E4ACDB2-527F-0048-94E2-D21B08DAF240}" vid="{35170D8A-F22A-FD48-B6F9-43FD910E1E0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 UMC 4-3</Template>
  <TotalTime>64</TotalTime>
  <Words>302</Words>
  <Application>Microsoft Macintosh PowerPoint</Application>
  <PresentationFormat>Diavoorstelling (4:3)</PresentationFormat>
  <Paragraphs>55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Calibri</vt:lpstr>
      <vt:lpstr>Trebuchet MS</vt:lpstr>
      <vt:lpstr>Trebuchet MS Standaard</vt:lpstr>
      <vt:lpstr>Univers 45 Light</vt:lpstr>
      <vt:lpstr>Arial</vt:lpstr>
      <vt:lpstr>Kantoorthema</vt:lpstr>
      <vt:lpstr>Titel </vt:lpstr>
      <vt:lpstr>PowerPoint-presentatie</vt:lpstr>
      <vt:lpstr>PowerPoint-presentatie</vt:lpstr>
      <vt:lpstr>Titel</vt:lpstr>
      <vt:lpstr>Titel</vt:lpstr>
      <vt:lpstr>PowerPoint-presentatie</vt:lpstr>
      <vt:lpstr>Titel</vt:lpstr>
      <vt:lpstr>Titel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 </dc:title>
  <dc:creator>Gerda Lieftink</dc:creator>
  <cp:lastModifiedBy>Gerda Lieftink</cp:lastModifiedBy>
  <cp:revision>27</cp:revision>
  <dcterms:created xsi:type="dcterms:W3CDTF">2018-06-21T14:04:31Z</dcterms:created>
  <dcterms:modified xsi:type="dcterms:W3CDTF">2019-03-28T12:34:22Z</dcterms:modified>
</cp:coreProperties>
</file>