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2" r:id="rId3"/>
  </p:sldIdLst>
  <p:sldSz cx="10691813" cy="755967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60375" indent="571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22338" indent="1174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84300" indent="176213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46263" indent="23495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4" userDrawn="1">
          <p15:clr>
            <a:srgbClr val="A4A3A4"/>
          </p15:clr>
        </p15:guide>
        <p15:guide id="2" orient="horz" pos="1254" userDrawn="1">
          <p15:clr>
            <a:srgbClr val="A4A3A4"/>
          </p15:clr>
        </p15:guide>
        <p15:guide id="3" orient="horz" pos="501" userDrawn="1">
          <p15:clr>
            <a:srgbClr val="A4A3A4"/>
          </p15:clr>
        </p15:guide>
        <p15:guide id="4" orient="horz" pos="821" userDrawn="1">
          <p15:clr>
            <a:srgbClr val="A4A3A4"/>
          </p15:clr>
        </p15:guide>
        <p15:guide id="5" orient="horz" pos="883" userDrawn="1">
          <p15:clr>
            <a:srgbClr val="A4A3A4"/>
          </p15:clr>
        </p15:guide>
        <p15:guide id="6" orient="horz" pos="1098" userDrawn="1">
          <p15:clr>
            <a:srgbClr val="A4A3A4"/>
          </p15:clr>
        </p15:guide>
        <p15:guide id="7" pos="844" userDrawn="1">
          <p15:clr>
            <a:srgbClr val="A4A3A4"/>
          </p15:clr>
        </p15:guide>
        <p15:guide id="8" pos="6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B4"/>
    <a:srgbClr val="FFFFFF"/>
    <a:srgbClr val="3A246F"/>
    <a:srgbClr val="00AAF0"/>
    <a:srgbClr val="008C50"/>
    <a:srgbClr val="810000"/>
    <a:srgbClr val="000000"/>
    <a:srgbClr val="7A373E"/>
    <a:srgbClr val="7ABB3E"/>
    <a:srgbClr val="D8B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89"/>
    <p:restoredTop sz="94624"/>
  </p:normalViewPr>
  <p:slideViewPr>
    <p:cSldViewPr>
      <p:cViewPr varScale="1">
        <p:scale>
          <a:sx n="119" d="100"/>
          <a:sy n="119" d="100"/>
        </p:scale>
        <p:origin x="1984" y="192"/>
      </p:cViewPr>
      <p:guideLst>
        <p:guide orient="horz" pos="4464"/>
        <p:guide orient="horz" pos="1254"/>
        <p:guide orient="horz" pos="501"/>
        <p:guide orient="horz" pos="821"/>
        <p:guide orient="horz" pos="883"/>
        <p:guide orient="horz" pos="1098"/>
        <p:guide pos="844"/>
        <p:guide pos="6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6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noProof="0"/>
              <a:t>Click to edit Master text styles</a:t>
            </a:r>
          </a:p>
          <a:p>
            <a:pPr lvl="1"/>
            <a:r>
              <a:rPr lang="en-US" altLang="nl-NL" noProof="0"/>
              <a:t>Second level</a:t>
            </a:r>
          </a:p>
          <a:p>
            <a:pPr lvl="2"/>
            <a:r>
              <a:rPr lang="en-US" altLang="nl-NL" noProof="0"/>
              <a:t>Third level</a:t>
            </a:r>
          </a:p>
          <a:p>
            <a:pPr lvl="3"/>
            <a:r>
              <a:rPr lang="en-US" altLang="nl-NL" noProof="0"/>
              <a:t>Fourth level</a:t>
            </a:r>
          </a:p>
          <a:p>
            <a:pPr lvl="4"/>
            <a:r>
              <a:rPr lang="en-US" altLang="nl-NL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603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223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Geneva" charset="-128"/>
      </a:defRPr>
    </a:lvl3pPr>
    <a:lvl4pPr marL="1384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4pPr>
    <a:lvl5pPr marL="1846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Geneva" pitchFamily="31" charset="-128"/>
        <a:cs typeface="+mn-cs"/>
      </a:defRPr>
    </a:lvl5pPr>
    <a:lvl6pPr marL="2312260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74711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37163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99615" algn="l" defTabSz="4624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02303FC-49A5-7046-95A4-0B0D6E2CC349}"/>
              </a:ext>
            </a:extLst>
          </p:cNvPr>
          <p:cNvSpPr/>
          <p:nvPr userDrawn="1"/>
        </p:nvSpPr>
        <p:spPr bwMode="auto">
          <a:xfrm>
            <a:off x="-1191" y="481141"/>
            <a:ext cx="10693004" cy="1930543"/>
          </a:xfrm>
          <a:prstGeom prst="rect">
            <a:avLst/>
          </a:prstGeom>
          <a:solidFill>
            <a:srgbClr val="009C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00975F"/>
              </a:solidFill>
              <a:effectLst/>
              <a:highlight>
                <a:srgbClr val="00975F"/>
              </a:highligh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3947889-39D6-DA9E-8B1D-C36B95C30D51}"/>
              </a:ext>
            </a:extLst>
          </p:cNvPr>
          <p:cNvSpPr txBox="1"/>
          <p:nvPr userDrawn="1"/>
        </p:nvSpPr>
        <p:spPr>
          <a:xfrm>
            <a:off x="-2381" y="941328"/>
            <a:ext cx="10694194" cy="24622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/>
          <a:p>
            <a:pPr algn="ctr"/>
            <a:r>
              <a:rPr lang="nl-NL" sz="1600" dirty="0">
                <a:solidFill>
                  <a:schemeClr val="bg1"/>
                </a:solidFill>
                <a:latin typeface="Trebuchet MS" panose="020B0703020202090204" pitchFamily="34" charset="0"/>
              </a:rPr>
              <a:t>Cancer Center Amsterdam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799E486-8097-121A-F08E-53322B098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4455" y="0"/>
            <a:ext cx="2540522" cy="8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sldNum="0" hdr="0" ftr="0" dt="0"/>
  <p:txStyles>
    <p:titleStyle>
      <a:lvl1pPr algn="l" defTabSz="771391" rtl="0" eaLnBrk="1" fontAlgn="base" hangingPunct="1">
        <a:spcBef>
          <a:spcPct val="0"/>
        </a:spcBef>
        <a:spcAft>
          <a:spcPct val="0"/>
        </a:spcAft>
        <a:defRPr lang="nl-NL" sz="2122">
          <a:solidFill>
            <a:schemeClr val="tx1"/>
          </a:solidFill>
          <a:latin typeface="+mj-lt"/>
          <a:ea typeface="+mj-ea"/>
          <a:cs typeface="+mj-cs"/>
        </a:defRPr>
      </a:lvl1pPr>
      <a:lvl2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771391" rtl="0" eaLnBrk="1" fontAlgn="base" hangingPunct="1">
        <a:spcBef>
          <a:spcPct val="0"/>
        </a:spcBef>
        <a:spcAft>
          <a:spcPct val="0"/>
        </a:spcAft>
        <a:defRPr sz="212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327092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654185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981277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308369" algn="l" defTabSz="772301" rtl="0" eaLnBrk="1" fontAlgn="base" hangingPunct="1">
        <a:spcBef>
          <a:spcPct val="0"/>
        </a:spcBef>
        <a:spcAft>
          <a:spcPct val="0"/>
        </a:spcAft>
        <a:defRPr sz="3112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lang="nl-NL" sz="990">
          <a:solidFill>
            <a:schemeClr val="tx1"/>
          </a:solidFill>
          <a:latin typeface="+mn-lt"/>
          <a:ea typeface="+mn-ea"/>
          <a:cs typeface="+mn-cs"/>
        </a:defRPr>
      </a:lvl1pPr>
      <a:lvl2pPr marL="409836" indent="-205480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2pPr>
      <a:lvl3pPr marL="611947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  <a:cs typeface="Geneva" charset="-128"/>
        </a:defRPr>
      </a:lvl3pPr>
      <a:lvl4pPr marL="817427" indent="-200988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4pPr>
      <a:lvl5pPr marL="1020661" indent="-199865" algn="l" defTabSz="77139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Geneva" pitchFamily="31" charset="-128"/>
        </a:defRPr>
      </a:lvl5pPr>
      <a:lvl6pPr marL="1349255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6pPr>
      <a:lvl7pPr marL="1676348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7pPr>
      <a:lvl8pPr marL="2003440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8pPr>
      <a:lvl9pPr marL="2330532" indent="-202160" algn="l" defTabSz="772301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169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7092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5418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81277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308369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35461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62553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89645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616738" algn="l" defTabSz="327092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449362" y="3232643"/>
            <a:ext cx="9793088" cy="4135434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Results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br>
              <a:rPr lang="nl-NL" sz="900" dirty="0" err="1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009CB4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009C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pic>
        <p:nvPicPr>
          <p:cNvPr id="5121" name="Picture 8" descr="Grafieke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789919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3646F1E-E95A-DB00-7950-AF991395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055" b="31055"/>
          <a:stretch/>
        </p:blipFill>
        <p:spPr>
          <a:xfrm>
            <a:off x="449363" y="3204000"/>
            <a:ext cx="4845478" cy="1224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9362" y="1255441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algn="ctr"/>
            <a:r>
              <a:rPr lang="nl-NL" sz="2400" dirty="0">
                <a:solidFill>
                  <a:schemeClr val="bg1"/>
                </a:solidFill>
              </a:rPr>
              <a:t>Titel: </a:t>
            </a:r>
            <a:r>
              <a:rPr lang="nl-NL" sz="2400" dirty="0" err="1">
                <a:solidFill>
                  <a:schemeClr val="bg1"/>
                </a:solidFill>
              </a:rPr>
              <a:t>Ihil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earchita</a:t>
            </a:r>
            <a:r>
              <a:rPr lang="nl-NL" sz="2400" dirty="0">
                <a:solidFill>
                  <a:schemeClr val="bg1"/>
                </a:solidFill>
              </a:rPr>
              <a:t> a </a:t>
            </a:r>
            <a:r>
              <a:rPr lang="nl-NL" sz="2400" dirty="0" err="1">
                <a:solidFill>
                  <a:schemeClr val="bg1"/>
                </a:solidFill>
              </a:rPr>
              <a:t>voluptae</a:t>
            </a:r>
            <a:r>
              <a:rPr lang="nl-NL" sz="2400" dirty="0">
                <a:solidFill>
                  <a:schemeClr val="bg1"/>
                </a:solidFill>
              </a:rPr>
              <a:t> con </a:t>
            </a:r>
            <a:r>
              <a:rPr lang="nl-NL" sz="2400" dirty="0" err="1">
                <a:solidFill>
                  <a:schemeClr val="bg1"/>
                </a:solidFill>
              </a:rPr>
              <a:t>aut</a:t>
            </a:r>
            <a:r>
              <a:rPr lang="nl-NL" sz="2400">
                <a:solidFill>
                  <a:schemeClr val="bg1"/>
                </a:solidFill>
              </a:rPr>
              <a:t> fugit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dirty="0" err="1">
                <a:solidFill>
                  <a:schemeClr val="bg1"/>
                </a:solidFill>
              </a:rPr>
              <a:t>unt</a:t>
            </a:r>
            <a:r>
              <a:rPr lang="nl-NL" sz="2400">
                <a:solidFill>
                  <a:schemeClr val="bg1"/>
                </a:solidFill>
              </a:rPr>
              <a:t>omig apples </a:t>
            </a:r>
            <a:r>
              <a:rPr lang="nl-NL" sz="2400" dirty="0" err="1">
                <a:solidFill>
                  <a:schemeClr val="bg1"/>
                </a:solidFill>
              </a:rPr>
              <a:t>endipiciis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ini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coratem</a:t>
            </a:r>
            <a:r>
              <a:rPr lang="nl-NL" sz="2400">
                <a:solidFill>
                  <a:schemeClr val="bg1"/>
                </a:solidFill>
              </a:rPr>
              <a:t> est </a:t>
            </a:r>
            <a:r>
              <a:rPr lang="nl-NL" sz="2400" dirty="0" err="1">
                <a:solidFill>
                  <a:schemeClr val="bg1"/>
                </a:solidFill>
              </a:rPr>
              <a:t>modis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err="1">
                <a:solidFill>
                  <a:schemeClr val="bg1"/>
                </a:solidFill>
              </a:rPr>
              <a:t>aliquatem</a:t>
            </a:r>
            <a:r>
              <a:rPr lang="nl-NL" sz="2400">
                <a:solidFill>
                  <a:schemeClr val="bg1"/>
                </a:solidFill>
              </a:rPr>
              <a:t>.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>
              <a:defRPr baseline="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 lvl="0" algn="ctr"/>
            <a:r>
              <a:rPr lang="nl-NL" sz="1200" noProof="0" dirty="0">
                <a:solidFill>
                  <a:schemeClr val="bg1"/>
                </a:solidFill>
              </a:rPr>
              <a:t>Ment </a:t>
            </a:r>
            <a:r>
              <a:rPr lang="nl-NL" sz="1200" noProof="0" dirty="0" err="1">
                <a:solidFill>
                  <a:schemeClr val="bg1"/>
                </a:solidFill>
              </a:rPr>
              <a:t>am</a:t>
            </a:r>
            <a:r>
              <a:rPr lang="nl-NL" sz="1200" noProof="0" dirty="0">
                <a:solidFill>
                  <a:schemeClr val="bg1"/>
                </a:solidFill>
              </a:rPr>
              <a:t> re </a:t>
            </a:r>
            <a:r>
              <a:rPr lang="nl-NL" sz="1200" noProof="0" dirty="0" err="1">
                <a:solidFill>
                  <a:schemeClr val="bg1"/>
                </a:solidFill>
              </a:rPr>
              <a:t>conseditatur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dolupta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iniatur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aut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adit</a:t>
            </a:r>
            <a:r>
              <a:rPr lang="nl-NL" sz="1200" noProof="0" dirty="0">
                <a:solidFill>
                  <a:schemeClr val="bg1"/>
                </a:solidFill>
              </a:rPr>
              <a:t> </a:t>
            </a:r>
            <a:r>
              <a:rPr lang="nl-NL" sz="1200" noProof="0" dirty="0" err="1">
                <a:solidFill>
                  <a:schemeClr val="bg1"/>
                </a:solidFill>
              </a:rPr>
              <a:t>eost</a:t>
            </a:r>
            <a:r>
              <a:rPr lang="nl-NL" sz="1200" noProof="0" dirty="0">
                <a:solidFill>
                  <a:schemeClr val="bg1"/>
                </a:solidFill>
              </a:rPr>
              <a:t> que </a:t>
            </a:r>
            <a:r>
              <a:rPr lang="nl-NL" sz="1200" noProof="0" err="1">
                <a:solidFill>
                  <a:schemeClr val="bg1"/>
                </a:solidFill>
              </a:rPr>
              <a:t>inis</a:t>
            </a:r>
            <a:r>
              <a:rPr lang="nl-NL" sz="1200" noProof="0">
                <a:solidFill>
                  <a:schemeClr val="bg1"/>
                </a:solidFill>
              </a:rPr>
              <a:t> veris </a:t>
            </a:r>
            <a:r>
              <a:rPr lang="nl-NL" sz="1200" noProof="0" dirty="0" err="1">
                <a:solidFill>
                  <a:schemeClr val="bg1"/>
                </a:solidFill>
              </a:rPr>
              <a:t>volore</a:t>
            </a:r>
            <a:r>
              <a:rPr lang="nl-NL" sz="1200" noProof="0" dirty="0">
                <a:solidFill>
                  <a:schemeClr val="bg1"/>
                </a:solidFill>
              </a:rPr>
              <a:t> cor.</a:t>
            </a:r>
          </a:p>
        </p:txBody>
      </p:sp>
      <p:grpSp>
        <p:nvGrpSpPr>
          <p:cNvPr id="11" name="Groeperen 10"/>
          <p:cNvGrpSpPr/>
          <p:nvPr/>
        </p:nvGrpSpPr>
        <p:grpSpPr>
          <a:xfrm>
            <a:off x="8175160" y="6212962"/>
            <a:ext cx="1995282" cy="646331"/>
            <a:chOff x="8298234" y="6043361"/>
            <a:chExt cx="1781851" cy="508470"/>
          </a:xfrm>
        </p:grpSpPr>
        <p:sp>
          <p:nvSpPr>
            <p:cNvPr id="9" name="Tekstvak 8"/>
            <p:cNvSpPr txBox="1">
              <a:spLocks noChangeAspect="1"/>
            </p:cNvSpPr>
            <p:nvPr/>
          </p:nvSpPr>
          <p:spPr>
            <a:xfrm>
              <a:off x="8298234" y="6043361"/>
              <a:ext cx="1781851" cy="508470"/>
            </a:xfrm>
            <a:prstGeom prst="rect">
              <a:avLst/>
            </a:prstGeom>
            <a:noFill/>
          </p:spPr>
          <p:txBody>
            <a:bodyPr wrap="squar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2E544DD5-D38A-E2D3-EC4B-48524FB3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81B8071-6851-F4CF-3269-2F440827A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EB48471B-73AC-A935-356D-1CB2D428C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1" y="4471025"/>
            <a:ext cx="4845478" cy="3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140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579438" indent="-29051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800" kern="0" dirty="0">
                <a:solidFill>
                  <a:srgbClr val="009CB4"/>
                </a:solidFill>
              </a:rPr>
              <a:t>A better future for cancer patients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2B30C96-6C7C-0D15-D62C-DE2E08BC048E}"/>
              </a:ext>
            </a:extLst>
          </p:cNvPr>
          <p:cNvSpPr txBox="1"/>
          <p:nvPr/>
        </p:nvSpPr>
        <p:spPr>
          <a:xfrm>
            <a:off x="7971206" y="5296634"/>
            <a:ext cx="1335140" cy="123111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2F922D-8D92-9789-FC4C-45830D0EE73B}"/>
              </a:ext>
            </a:extLst>
          </p:cNvPr>
          <p:cNvSpPr txBox="1"/>
          <p:nvPr/>
        </p:nvSpPr>
        <p:spPr>
          <a:xfrm>
            <a:off x="449362" y="3232643"/>
            <a:ext cx="9793088" cy="3715546"/>
          </a:xfrm>
          <a:prstGeom prst="rect">
            <a:avLst/>
          </a:prstGeom>
          <a:noFill/>
        </p:spPr>
        <p:txBody>
          <a:bodyPr wrap="square" lIns="0" tIns="0" rIns="0" bIns="0" numCol="4" spcCol="252000" rtlCol="0">
            <a:noAutofit/>
          </a:bodyPr>
          <a:lstStyle/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Introduction 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Mix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ingredients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semi soft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Knead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until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satiny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elastic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add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sparingly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bowl, turn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side up.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let rest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20 minutes in a warm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hot) area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old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 err="1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Result</a:t>
            </a:r>
            <a:endParaRPr lang="nl-NL" sz="1200">
              <a:solidFill>
                <a:srgbClr val="009CB4"/>
              </a:solidFill>
              <a:latin typeface="Trebuchet MS" charset="0"/>
            </a:endParaRP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Add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c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distribute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lbs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acidic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800" i="1" dirty="0">
                <a:solidFill>
                  <a:srgbClr val="000000"/>
                </a:solidFill>
                <a:latin typeface="Trebuchet MS" charset="0"/>
              </a:rPr>
              <a:t>Fig. 1-4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Raisins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1/4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finely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chopped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walnuts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sprinkle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cinammon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powder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sugar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rather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less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much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endParaRPr lang="nl-NL" sz="1200" dirty="0" err="1">
              <a:solidFill>
                <a:srgbClr val="810000"/>
              </a:solidFill>
              <a:latin typeface="Trebuchet MS" charset="0"/>
            </a:endParaRPr>
          </a:p>
          <a:p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Conclusion</a:t>
            </a:r>
            <a:r>
              <a:rPr lang="nl-NL" sz="1200" dirty="0">
                <a:solidFill>
                  <a:srgbClr val="009CB4"/>
                </a:solidFill>
                <a:latin typeface="Trebuchet MS" charset="0"/>
              </a:rPr>
              <a:t>/</a:t>
            </a:r>
            <a:r>
              <a:rPr lang="nl-NL" sz="1200" dirty="0" err="1">
                <a:solidFill>
                  <a:srgbClr val="009CB4"/>
                </a:solidFill>
                <a:latin typeface="Trebuchet MS" charset="0"/>
              </a:rPr>
              <a:t>Discussion</a:t>
            </a:r>
            <a:endParaRPr lang="nl-NL" sz="1200" dirty="0">
              <a:solidFill>
                <a:srgbClr val="009CB4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Pick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side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spaced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apart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rolling up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!).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When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need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2 pair of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heave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ho”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long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greased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 </a:t>
            </a: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can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either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U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cookie sheet is big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enough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or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cover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openings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foil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Onto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two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sheets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least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favorite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part but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</a:t>
            </a:r>
            <a:r>
              <a:rPr lang="nl-NL" sz="900">
                <a:solidFill>
                  <a:srgbClr val="000000"/>
                </a:solidFill>
                <a:latin typeface="Trebuchet MS" charset="0"/>
              </a:rPr>
              <a:t>) </a:t>
            </a:r>
          </a:p>
          <a:p>
            <a:r>
              <a:rPr lang="nl-NL" sz="900">
                <a:solidFill>
                  <a:srgbClr val="000000"/>
                </a:solidFill>
                <a:latin typeface="Trebuchet MS" charset="0"/>
              </a:rPr>
              <a:t>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melted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butter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bake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Granny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Smith or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like)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peeled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not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thinly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apples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on top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br>
              <a:rPr lang="nl-NL" sz="900" dirty="0">
                <a:solidFill>
                  <a:srgbClr val="000000"/>
                </a:solidFill>
                <a:latin typeface="Trebuchet MS" charset="0"/>
              </a:rPr>
            </a:b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(I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drop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water mixed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lemon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juice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somehow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always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works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out) - make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Make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sure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seam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is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underneath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! Brush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Strudel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withpreheated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oven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30-40 minutes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about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Tablecloth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Dust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flour.Take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of bowl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roll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to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a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rectangular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shape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.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Cover hands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with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flour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put hands (back side up)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under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start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pulling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dough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out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use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inside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</a:t>
            </a:r>
          </a:p>
          <a:p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(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will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cut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them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off at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end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pulling.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If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you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have a hole,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don’t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worry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-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just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take a piece of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the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thicker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edges</a:t>
            </a:r>
            <a:r>
              <a:rPr lang="nl-NL" sz="9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nl-NL" sz="900" dirty="0" err="1">
                <a:solidFill>
                  <a:srgbClr val="000000"/>
                </a:solidFill>
                <a:latin typeface="Trebuchet MS" charset="0"/>
              </a:rPr>
              <a:t>pu. </a:t>
            </a:r>
          </a:p>
          <a:p>
            <a:endParaRPr lang="nl-NL" sz="900" dirty="0">
              <a:solidFill>
                <a:srgbClr val="000000"/>
              </a:solidFill>
              <a:latin typeface="Trebuchet MS" charset="0"/>
            </a:endParaRPr>
          </a:p>
          <a:p>
            <a:endParaRPr lang="nl-NL" sz="900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3C9AB5-2295-79B4-6B7B-4DDA61F5E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1246442"/>
            <a:ext cx="9793088" cy="7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lang="nl-NL" sz="2122" baseline="0">
                <a:solidFill>
                  <a:srgbClr val="000000"/>
                </a:solidFill>
                <a:latin typeface="Trebuchet MS" charset="0"/>
                <a:ea typeface="+mj-ea"/>
                <a:cs typeface="+mj-cs"/>
              </a:defRPr>
            </a:lvl1pPr>
            <a:lvl2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771391" rtl="0" eaLnBrk="1" fontAlgn="base" hangingPunct="1">
              <a:spcBef>
                <a:spcPct val="0"/>
              </a:spcBef>
              <a:spcAft>
                <a:spcPct val="0"/>
              </a:spcAft>
              <a:defRPr sz="212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327092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54185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981277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08369" algn="l" defTabSz="772301" rtl="0" eaLnBrk="1" fontAlgn="base" hangingPunct="1">
              <a:spcBef>
                <a:spcPct val="0"/>
              </a:spcBef>
              <a:spcAft>
                <a:spcPct val="0"/>
              </a:spcAft>
              <a:defRPr sz="3112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nl-NL" sz="2400" kern="0" dirty="0">
                <a:solidFill>
                  <a:schemeClr val="bg1"/>
                </a:solidFill>
              </a:rPr>
              <a:t>Titel: </a:t>
            </a:r>
            <a:r>
              <a:rPr lang="nl-NL" sz="2400" kern="0" dirty="0" err="1">
                <a:solidFill>
                  <a:schemeClr val="bg1"/>
                </a:solidFill>
              </a:rPr>
              <a:t>Ihil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earchita</a:t>
            </a:r>
            <a:r>
              <a:rPr lang="nl-NL" sz="2400" kern="0" dirty="0">
                <a:solidFill>
                  <a:schemeClr val="bg1"/>
                </a:solidFill>
              </a:rPr>
              <a:t> a </a:t>
            </a:r>
            <a:r>
              <a:rPr lang="nl-NL" sz="2400" kern="0" dirty="0" err="1">
                <a:solidFill>
                  <a:schemeClr val="bg1"/>
                </a:solidFill>
              </a:rPr>
              <a:t>voluptae</a:t>
            </a:r>
            <a:r>
              <a:rPr lang="nl-NL" sz="2400" kern="0" dirty="0">
                <a:solidFill>
                  <a:schemeClr val="bg1"/>
                </a:solidFill>
              </a:rPr>
              <a:t> con </a:t>
            </a:r>
            <a:r>
              <a:rPr lang="nl-NL" sz="2400" kern="0" dirty="0" err="1">
                <a:solidFill>
                  <a:schemeClr val="bg1"/>
                </a:solidFill>
              </a:rPr>
              <a:t>aut</a:t>
            </a:r>
            <a:r>
              <a:rPr lang="nl-NL" sz="2400" kern="0">
                <a:solidFill>
                  <a:schemeClr val="bg1"/>
                </a:solidFill>
              </a:rPr>
              <a:t> fugit</a:t>
            </a:r>
            <a:r>
              <a:rPr lang="nl-NL" sz="2400" kern="0" dirty="0">
                <a:solidFill>
                  <a:schemeClr val="bg1"/>
                </a:solidFill>
              </a:rPr>
              <a:t>, </a:t>
            </a:r>
            <a:r>
              <a:rPr lang="nl-NL" sz="2400" kern="0" dirty="0" err="1">
                <a:solidFill>
                  <a:schemeClr val="bg1"/>
                </a:solidFill>
              </a:rPr>
              <a:t>unt</a:t>
            </a:r>
            <a:r>
              <a:rPr lang="nl-NL" sz="2400" kern="0">
                <a:solidFill>
                  <a:schemeClr val="bg1"/>
                </a:solidFill>
              </a:rPr>
              <a:t>omig apples </a:t>
            </a:r>
            <a:r>
              <a:rPr lang="nl-NL" sz="2400" kern="0" dirty="0" err="1">
                <a:solidFill>
                  <a:schemeClr val="bg1"/>
                </a:solidFill>
              </a:rPr>
              <a:t>endipiciis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dirty="0" err="1">
                <a:solidFill>
                  <a:schemeClr val="bg1"/>
                </a:solidFill>
              </a:rPr>
              <a:t>ini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coratem</a:t>
            </a:r>
            <a:r>
              <a:rPr lang="nl-NL" sz="2400" kern="0">
                <a:solidFill>
                  <a:schemeClr val="bg1"/>
                </a:solidFill>
              </a:rPr>
              <a:t> est </a:t>
            </a:r>
            <a:r>
              <a:rPr lang="nl-NL" sz="2400" kern="0" dirty="0" err="1">
                <a:solidFill>
                  <a:schemeClr val="bg1"/>
                </a:solidFill>
              </a:rPr>
              <a:t>modis</a:t>
            </a:r>
            <a:r>
              <a:rPr lang="nl-NL" sz="2400" kern="0" dirty="0">
                <a:solidFill>
                  <a:schemeClr val="bg1"/>
                </a:solidFill>
              </a:rPr>
              <a:t> </a:t>
            </a:r>
            <a:r>
              <a:rPr lang="nl-NL" sz="2400" kern="0" err="1">
                <a:solidFill>
                  <a:schemeClr val="bg1"/>
                </a:solidFill>
              </a:rPr>
              <a:t>aliquatem</a:t>
            </a:r>
            <a:r>
              <a:rPr lang="nl-NL" sz="2400" kern="0">
                <a:solidFill>
                  <a:schemeClr val="bg1"/>
                </a:solidFill>
              </a:rPr>
              <a:t>.</a:t>
            </a:r>
            <a:endParaRPr lang="nl-NL" sz="2400" kern="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D9AB07-8A7A-7C63-FD1E-15E4920AD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036655"/>
            <a:ext cx="9793088" cy="2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rIns="0"/>
          <a:lstStyle>
            <a:lvl1pPr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lang="nl-NL" sz="990" baseline="0">
                <a:solidFill>
                  <a:srgbClr val="000000"/>
                </a:solidFill>
                <a:latin typeface="Trebuchet MS" charset="0"/>
                <a:ea typeface="+mn-ea"/>
                <a:cs typeface="+mn-cs"/>
              </a:defRPr>
            </a:lvl1pPr>
            <a:lvl2pPr marL="409836" indent="-205480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2pPr>
            <a:lvl3pPr marL="611947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817427" indent="-200988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020661" indent="-199865" algn="l" defTabSz="77139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349255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6pPr>
            <a:lvl7pPr marL="1676348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7pPr>
            <a:lvl8pPr marL="2003440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8pPr>
            <a:lvl9pPr marL="2330532" indent="-202160" algn="l" defTabSz="772301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1698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nl-NL" sz="1200" kern="0" dirty="0">
                <a:solidFill>
                  <a:schemeClr val="bg1"/>
                </a:solidFill>
              </a:rPr>
              <a:t>Ment </a:t>
            </a:r>
            <a:r>
              <a:rPr lang="nl-NL" sz="1200" kern="0" dirty="0" err="1">
                <a:solidFill>
                  <a:schemeClr val="bg1"/>
                </a:solidFill>
              </a:rPr>
              <a:t>am</a:t>
            </a:r>
            <a:r>
              <a:rPr lang="nl-NL" sz="1200" kern="0" dirty="0">
                <a:solidFill>
                  <a:schemeClr val="bg1"/>
                </a:solidFill>
              </a:rPr>
              <a:t> re </a:t>
            </a:r>
            <a:r>
              <a:rPr lang="nl-NL" sz="1200" kern="0" dirty="0" err="1">
                <a:solidFill>
                  <a:schemeClr val="bg1"/>
                </a:solidFill>
              </a:rPr>
              <a:t>conseditatur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dolupta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iniatur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aut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adit</a:t>
            </a:r>
            <a:r>
              <a:rPr lang="nl-NL" sz="1200" kern="0" dirty="0">
                <a:solidFill>
                  <a:schemeClr val="bg1"/>
                </a:solidFill>
              </a:rPr>
              <a:t> </a:t>
            </a:r>
            <a:r>
              <a:rPr lang="nl-NL" sz="1200" kern="0" dirty="0" err="1">
                <a:solidFill>
                  <a:schemeClr val="bg1"/>
                </a:solidFill>
              </a:rPr>
              <a:t>eost</a:t>
            </a:r>
            <a:r>
              <a:rPr lang="nl-NL" sz="1200" kern="0" dirty="0">
                <a:solidFill>
                  <a:schemeClr val="bg1"/>
                </a:solidFill>
              </a:rPr>
              <a:t> que </a:t>
            </a:r>
            <a:r>
              <a:rPr lang="nl-NL" sz="1200" kern="0" err="1">
                <a:solidFill>
                  <a:schemeClr val="bg1"/>
                </a:solidFill>
              </a:rPr>
              <a:t>inis</a:t>
            </a:r>
            <a:r>
              <a:rPr lang="nl-NL" sz="1200" kern="0">
                <a:solidFill>
                  <a:schemeClr val="bg1"/>
                </a:solidFill>
              </a:rPr>
              <a:t> veris </a:t>
            </a:r>
            <a:r>
              <a:rPr lang="nl-NL" sz="1200" kern="0" dirty="0" err="1">
                <a:solidFill>
                  <a:schemeClr val="bg1"/>
                </a:solidFill>
              </a:rPr>
              <a:t>volore</a:t>
            </a:r>
            <a:r>
              <a:rPr lang="nl-NL" sz="1200" kern="0" dirty="0">
                <a:solidFill>
                  <a:schemeClr val="bg1"/>
                </a:solidFill>
              </a:rPr>
              <a:t> cor.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01FA04-CFDE-BF2E-D2B2-83032CC5E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362" y="2645091"/>
            <a:ext cx="97930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nl-NL" sz="14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79438" indent="-29051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86518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  <a:cs typeface="Geneva" charset="-128"/>
              </a:defRPr>
            </a:lvl3pPr>
            <a:lvl4pPr marL="1155700" indent="-284163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4pPr>
            <a:lvl5pPr marL="1443038" indent="-282575" algn="l" defTabSz="109061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Geneva" pitchFamily="31" charset="-128"/>
              </a:defRPr>
            </a:lvl5pPr>
            <a:lvl6pPr marL="1907614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370067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2832518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294970" indent="-285820" algn="l" defTabSz="1091900" rt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sz="800" dirty="0">
                <a:solidFill>
                  <a:srgbClr val="000000"/>
                </a:solidFill>
                <a:latin typeface="Trebuchet MS" charset="0"/>
              </a:rPr>
              <a:t>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UMC, Name Author,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Amsterdam UMC; Name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author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 2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that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 Harvard University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Hospital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Name Author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r</a:t>
            </a:r>
            <a:r>
              <a:rPr lang="nl-NL" sz="800" baseline="30000" dirty="0">
                <a:solidFill>
                  <a:srgbClr val="000000"/>
                </a:solidFill>
                <a:latin typeface="Trebuchet MS" charset="0"/>
              </a:rPr>
              <a:t>3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Department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this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and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sz="800" dirty="0" err="1">
                <a:solidFill>
                  <a:srgbClr val="000000"/>
                </a:solidFill>
                <a:latin typeface="Trebuchet MS" charset="0"/>
              </a:rPr>
              <a:t>so</a:t>
            </a:r>
            <a:r>
              <a:rPr sz="800" dirty="0">
                <a:solidFill>
                  <a:srgbClr val="000000"/>
                </a:solidFill>
                <a:latin typeface="Trebuchet MS" charset="0"/>
              </a:rPr>
              <a:t>, Maastricht UMC</a:t>
            </a:r>
            <a:r>
              <a:rPr lang="nl-NL" sz="800" dirty="0">
                <a:solidFill>
                  <a:srgbClr val="000000"/>
                </a:solidFill>
                <a:latin typeface="Trebuchet MS" charset="0"/>
              </a:rPr>
              <a:t>.</a:t>
            </a:r>
            <a:endParaRPr sz="800" dirty="0">
              <a:solidFill>
                <a:srgbClr val="000000"/>
              </a:solidFill>
              <a:latin typeface="Trebuchet MS" charset="0"/>
            </a:endParaRPr>
          </a:p>
          <a:p>
            <a:pPr>
              <a:defRPr/>
            </a:pPr>
            <a:endParaRPr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7376C4E-F87D-B7C0-E9DC-D18825744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128" y="7004528"/>
            <a:ext cx="2721556" cy="363548"/>
          </a:xfrm>
          <a:prstGeom prst="rect">
            <a:avLst/>
          </a:prstGeom>
        </p:spPr>
      </p:pic>
      <p:pic>
        <p:nvPicPr>
          <p:cNvPr id="7" name="Picture 8" descr="Grafieken.pdf">
            <a:extLst>
              <a:ext uri="{FF2B5EF4-FFF2-40B4-BE49-F238E27FC236}">
                <a16:creationId xmlns:a16="http://schemas.microsoft.com/office/drawing/2014/main" id="{02547C88-55F3-C470-211A-B32DF433A1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r="-1054"/>
          <a:stretch/>
        </p:blipFill>
        <p:spPr bwMode="auto">
          <a:xfrm>
            <a:off x="2858638" y="3203773"/>
            <a:ext cx="2415260" cy="20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eperen 10">
            <a:extLst>
              <a:ext uri="{FF2B5EF4-FFF2-40B4-BE49-F238E27FC236}">
                <a16:creationId xmlns:a16="http://schemas.microsoft.com/office/drawing/2014/main" id="{E50801FD-4333-FE56-FA8D-4782731EB9A4}"/>
              </a:ext>
            </a:extLst>
          </p:cNvPr>
          <p:cNvGrpSpPr/>
          <p:nvPr/>
        </p:nvGrpSpPr>
        <p:grpSpPr>
          <a:xfrm>
            <a:off x="8175159" y="6162411"/>
            <a:ext cx="1893271" cy="646331"/>
            <a:chOff x="8298234" y="6043361"/>
            <a:chExt cx="1690752" cy="508470"/>
          </a:xfrm>
        </p:grpSpPr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5A75FC9-D948-21C4-6226-665B01E7E2C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298234" y="6043361"/>
              <a:ext cx="1690752" cy="508470"/>
            </a:xfrm>
            <a:prstGeom prst="rect">
              <a:avLst/>
            </a:prstGeom>
            <a:noFill/>
          </p:spPr>
          <p:txBody>
            <a:bodyPr wrap="none" lIns="50923" tIns="0" rIns="0" bIns="0" numCol="1" rtlCol="0">
              <a:spAutoFit/>
            </a:bodyPr>
            <a:lstStyle/>
            <a:p>
              <a:r>
                <a:rPr lang="nl-NL" sz="700" b="1" dirty="0" err="1">
                  <a:solidFill>
                    <a:srgbClr val="000000"/>
                  </a:solidFill>
                  <a:latin typeface="Trebuchet MS" charset="0"/>
                </a:rPr>
                <a:t>References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  <a:p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like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Mohnnudeln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Zwetschkenknoedl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, Palat-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schinken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Kaiserschmarrn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etc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loved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so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much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) or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cold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, serve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covered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err="1">
                  <a:solidFill>
                    <a:srgbClr val="000000"/>
                  </a:solidFill>
                  <a:latin typeface="Trebuchet MS" charset="0"/>
                </a:rPr>
                <a:t>powdered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sugar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(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icecream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is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just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as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good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with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this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 </a:t>
              </a:r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as </a:t>
              </a:r>
            </a:p>
            <a:p>
              <a:r>
                <a:rPr lang="nl-NL" sz="700">
                  <a:solidFill>
                    <a:srgbClr val="000000"/>
                  </a:solidFill>
                  <a:latin typeface="Trebuchet MS" charset="0"/>
                </a:rPr>
                <a:t>with </a:t>
              </a:r>
              <a:r>
                <a:rPr lang="nl-NL" sz="700" dirty="0">
                  <a:solidFill>
                    <a:srgbClr val="000000"/>
                  </a:solidFill>
                  <a:latin typeface="Trebuchet MS" charset="0"/>
                </a:rPr>
                <a:t>American </a:t>
              </a:r>
              <a:r>
                <a:rPr lang="nl-NL" sz="700" dirty="0" err="1">
                  <a:solidFill>
                    <a:srgbClr val="000000"/>
                  </a:solidFill>
                  <a:latin typeface="Trebuchet MS" charset="0"/>
                </a:rPr>
                <a:t>apple</a:t>
              </a:r>
              <a:endParaRPr lang="nl-NL" sz="700" dirty="0">
                <a:solidFill>
                  <a:srgbClr val="000000"/>
                </a:solidFill>
                <a:latin typeface="Trebuchet MS" charset="0"/>
              </a:endParaRPr>
            </a:p>
          </p:txBody>
        </p: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9CC7F54C-4635-0C2C-AA5F-84F7D2ECA87D}"/>
                </a:ext>
              </a:extLst>
            </p:cNvPr>
            <p:cNvCxnSpPr/>
            <p:nvPr/>
          </p:nvCxnSpPr>
          <p:spPr bwMode="auto">
            <a:xfrm>
              <a:off x="8298234" y="6043361"/>
              <a:ext cx="0" cy="50847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9964216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  <a:txDef>
      <a:spPr>
        <a:noFill/>
      </a:spPr>
      <a:bodyPr wrap="square" lIns="0" tIns="0" rIns="0" bIns="0" numCol="2" rtlCol="0">
        <a:spAutoFit/>
      </a:bodyPr>
      <a:lstStyle>
        <a:defPPr>
          <a:defRPr sz="1400" dirty="0" smtClean="0">
            <a:solidFill>
              <a:srgbClr val="000000"/>
            </a:solidFill>
            <a:latin typeface="Trebuchet MS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1" id="{E1BCFE0C-F449-CB47-801E-41074FD3C995}" vid="{F9280A30-3014-8340-8D5F-67C921FCE1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80"/>
      </a:dk1>
      <a:lt1>
        <a:srgbClr val="FFFFFF"/>
      </a:lt1>
      <a:dk2>
        <a:srgbClr val="FFFFFF"/>
      </a:dk2>
      <a:lt2>
        <a:srgbClr val="808080"/>
      </a:lt2>
      <a:accent1>
        <a:srgbClr val="000080"/>
      </a:accent1>
      <a:accent2>
        <a:srgbClr val="F0E800"/>
      </a:accent2>
      <a:accent3>
        <a:srgbClr val="FFFFFF"/>
      </a:accent3>
      <a:accent4>
        <a:srgbClr val="00006C"/>
      </a:accent4>
      <a:accent5>
        <a:srgbClr val="AAAAC0"/>
      </a:accent5>
      <a:accent6>
        <a:srgbClr val="D9D200"/>
      </a:accent6>
      <a:hlink>
        <a:srgbClr val="A1217C"/>
      </a:hlink>
      <a:folHlink>
        <a:srgbClr val="5BB2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2F1D2A03ED674D80ED647FD7E8C613" ma:contentTypeVersion="13" ma:contentTypeDescription="Create a new document." ma:contentTypeScope="" ma:versionID="1f622f512d6ce8554b24d3150be34024">
  <xsd:schema xmlns:xsd="http://www.w3.org/2001/XMLSchema" xmlns:xs="http://www.w3.org/2001/XMLSchema" xmlns:p="http://schemas.microsoft.com/office/2006/metadata/properties" xmlns:ns2="C4C9F271-CE4E-4482-9B7A-DBB78CD1C590" xmlns:ns3="c4c9f271-ce4e-4482-9b7a-dbb78cd1c590" xmlns:ns4="fe854786-da46-46a5-af8d-1f0eaa08bee0" xmlns:ns5="cb198e66-6678-4cf2-b233-8dc775a5ddc2" targetNamespace="http://schemas.microsoft.com/office/2006/metadata/properties" ma:root="true" ma:fieldsID="707919b9165bf5afb5cb80436fac9fff" ns2:_="" ns3:_="" ns4:_="" ns5:_="">
    <xsd:import namespace="C4C9F271-CE4E-4482-9B7A-DBB78CD1C590"/>
    <xsd:import namespace="c4c9f271-ce4e-4482-9b7a-dbb78cd1c590"/>
    <xsd:import namespace="fe854786-da46-46a5-af8d-1f0eaa08bee0"/>
    <xsd:import namespace="cb198e66-6678-4cf2-b233-8dc775a5dd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5:SharedWithUsers" minOccurs="0"/>
                <xsd:element ref="ns5:SharedWithDetails" minOccurs="0"/>
                <xsd:element ref="ns3:MediaServiceObjectDetectorVersions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9F271-CE4E-4482-9B7A-DBB78CD1C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9f271-ce4e-4482-9b7a-dbb78cd1c59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96240b3-82fb-446b-a13e-4fc46c6b65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854786-da46-46a5-af8d-1f0eaa08be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3D3357-C1AF-4476-B711-16E4C4220020}" ma:internalName="TaxCatchAll" ma:showField="CatchAllData" ma:web="{cb198e66-6678-4cf2-b233-8dc775a5ddc2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98e66-6678-4cf2-b233-8dc775a5ddc2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c9f271-ce4e-4482-9b7a-dbb78cd1c590">
      <Terms xmlns="http://schemas.microsoft.com/office/infopath/2007/PartnerControls"/>
    </lcf76f155ced4ddcb4097134ff3c332f>
    <TaxCatchAll xmlns="fe854786-da46-46a5-af8d-1f0eaa08bee0" xsi:nil="true"/>
  </documentManagement>
</p:properties>
</file>

<file path=customXml/itemProps1.xml><?xml version="1.0" encoding="utf-8"?>
<ds:datastoreItem xmlns:ds="http://schemas.openxmlformats.org/officeDocument/2006/customXml" ds:itemID="{B424505B-3BA2-4BB7-AB4A-71EC84FDBDDA}"/>
</file>

<file path=customXml/itemProps2.xml><?xml version="1.0" encoding="utf-8"?>
<ds:datastoreItem xmlns:ds="http://schemas.openxmlformats.org/officeDocument/2006/customXml" ds:itemID="{59992732-297E-4B0F-B768-66F34B6151E2}"/>
</file>

<file path=customXml/itemProps3.xml><?xml version="1.0" encoding="utf-8"?>
<ds:datastoreItem xmlns:ds="http://schemas.openxmlformats.org/officeDocument/2006/customXml" ds:itemID="{2CACC21C-D2FC-425B-8229-48FF6F1B2449}"/>
</file>

<file path=docProps/app.xml><?xml version="1.0" encoding="utf-8"?>
<Properties xmlns="http://schemas.openxmlformats.org/officeDocument/2006/extended-properties" xmlns:vt="http://schemas.openxmlformats.org/officeDocument/2006/docPropsVTypes">
  <Template>1 vumc_wetensch_poster_nl_stnd</Template>
  <TotalTime>110</TotalTime>
  <Words>1309</Words>
  <Application>Microsoft Macintosh PowerPoint</Application>
  <PresentationFormat>Aangepast</PresentationFormat>
  <Paragraphs>128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5" baseType="lpstr">
      <vt:lpstr>Arial</vt:lpstr>
      <vt:lpstr>Trebuchet MS</vt:lpstr>
      <vt:lpstr>Blank Presentation</vt:lpstr>
      <vt:lpstr>Titel: Ihil earchita a voluptae con aut fugit, untomig apples endipiciis ini coratem est modis aliquatem.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Ihil earchita a voluptae con aut  fugit, unt, omig endipiciis ini coratem  est modis aliquatem.</dc:title>
  <dc:creator>Gerda Lieftink</dc:creator>
  <cp:lastModifiedBy>Gerda Lieftink</cp:lastModifiedBy>
  <cp:revision>40</cp:revision>
  <cp:lastPrinted>2011-06-29T11:47:30Z</cp:lastPrinted>
  <dcterms:created xsi:type="dcterms:W3CDTF">2018-10-10T14:03:39Z</dcterms:created>
  <dcterms:modified xsi:type="dcterms:W3CDTF">2023-12-13T10:54:52Z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0x010100F12F1D2A03ED674D80ED647FD7E8C613</vt:lpwstr>
  </property>
  <property fmtid="{D5CDD505-2E9C-101B-9397-08002B2CF9AE}" pid="3" name="Order">
    <vt:r8>3300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MediaServiceImageTags">
    <vt:lpwstr/>
  </property>
</Properties>
</file>