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5.xml" ContentType="application/vnd.openxmlformats-officedocument.drawingml.chart+xml"/>
  <Override PartName="/ppt/charts/colors4.xml" ContentType="application/vnd.ms-office.chartcolorstyle+xml"/>
  <Override PartName="/ppt/charts/style4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theme/theme1.xml" ContentType="application/vnd.openxmlformats-officedocument.theme+xml"/>
  <Override PartName="/ppt/charts/chart4.xml" ContentType="application/vnd.openxmlformats-officedocument.drawingml.char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charts/chart3.xml" ContentType="application/vnd.openxmlformats-officedocument.drawingml.chart+xml"/>
  <Override PartName="/ppt/charts/colors2.xml" ContentType="application/vnd.ms-office.chartcolorstyle+xml"/>
  <Override PartName="/ppt/charts/style2.xml" ContentType="application/vnd.ms-office.chartstyle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4" r:id="rId2"/>
    <p:sldId id="276" r:id="rId3"/>
    <p:sldId id="275" r:id="rId4"/>
    <p:sldId id="281" r:id="rId5"/>
    <p:sldId id="279" r:id="rId6"/>
    <p:sldId id="280" r:id="rId7"/>
    <p:sldId id="262" r:id="rId8"/>
    <p:sldId id="282" r:id="rId9"/>
    <p:sldId id="288" r:id="rId10"/>
    <p:sldId id="283" r:id="rId11"/>
    <p:sldId id="285" r:id="rId12"/>
    <p:sldId id="286" r:id="rId13"/>
    <p:sldId id="289" r:id="rId14"/>
    <p:sldId id="287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VA &amp; VU logo's" id="{8A5366A7-0716-6D49-A790-B74474B05D01}">
          <p14:sldIdLst>
            <p14:sldId id="274"/>
            <p14:sldId id="276"/>
            <p14:sldId id="275"/>
            <p14:sldId id="281"/>
            <p14:sldId id="279"/>
            <p14:sldId id="280"/>
            <p14:sldId id="262"/>
          </p14:sldIdLst>
        </p14:section>
        <p14:section name="Alleen Amsterdam UMC logo" id="{0BF0F565-7A73-534C-A783-19E006346DB6}">
          <p14:sldIdLst>
            <p14:sldId id="282"/>
            <p14:sldId id="288"/>
            <p14:sldId id="283"/>
            <p14:sldId id="285"/>
            <p14:sldId id="286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da Lieftink" initials="GL" lastIdx="1" clrIdx="0">
    <p:extLst>
      <p:ext uri="{19B8F6BF-5375-455C-9EA6-DF929625EA0E}">
        <p15:presenceInfo xmlns:p15="http://schemas.microsoft.com/office/powerpoint/2012/main" userId="5d46486367070f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B4"/>
    <a:srgbClr val="810000"/>
    <a:srgbClr val="800000"/>
    <a:srgbClr val="694893"/>
    <a:srgbClr val="0082C5"/>
    <a:srgbClr val="DED5BD"/>
    <a:srgbClr val="008C50"/>
    <a:srgbClr val="003741"/>
    <a:srgbClr val="6AB650"/>
    <a:srgbClr val="F07814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0" autoAdjust="0"/>
    <p:restoredTop sz="96405"/>
  </p:normalViewPr>
  <p:slideViewPr>
    <p:cSldViewPr snapToGrid="0">
      <p:cViewPr varScale="1">
        <p:scale>
          <a:sx n="126" d="100"/>
          <a:sy n="126" d="100"/>
        </p:scale>
        <p:origin x="8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207111F-E268-B00D-8A49-334152457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7B2691-AD4C-0F3C-5371-266DC186EF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E3E39-869A-FC41-9C62-6AAE28BB003F}" type="datetimeFigureOut">
              <a:t>13-12-2023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62048D-DDCC-96D8-39DA-E3F08777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597D1B-C978-E0DF-D9A7-27EC286C6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FB4F-A52A-9449-9D06-928CDF2FB36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83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13-12-2023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32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chart" Target="../charts/chart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chart" Target="../charts/chart2.xml"/><Relationship Id="rId7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jpg"/><Relationship Id="rId4" Type="http://schemas.openxmlformats.org/officeDocument/2006/relationships/chart" Target="../charts/chart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7.sv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0B723C7A-0B61-2B40-1AC6-EBE3732B947F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10000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97A7E49-B8F2-DE40-8CD4-C43CB874D743}"/>
              </a:ext>
            </a:extLst>
          </p:cNvPr>
          <p:cNvSpPr txBox="1"/>
          <p:nvPr userDrawn="1"/>
        </p:nvSpPr>
        <p:spPr>
          <a:xfrm>
            <a:off x="-1" y="153178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>
                <a:solidFill>
                  <a:schemeClr val="bg1"/>
                </a:solidFill>
              </a:rPr>
              <a:t>A better future for cancer patients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04DF63-527B-8100-CDC9-B0098E813F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3134" y="6115003"/>
            <a:ext cx="4305732" cy="575164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588DF936-1818-02E6-45B2-54511E6061F8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Cancer Center Amsterdam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4B9EBB-C36F-32CD-19F9-C861815A35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63C45-2017-2B88-2D95-B10C37CE241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F6FD8C6-3858-FC28-B706-9BEFBF2B11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4BA34F9-E754-2BF5-D7F1-DB4CAFA366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09CB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8EE2246-85EA-1A0E-4658-1889F5B6E6C2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23FAC37-8EC6-5AC8-6832-2C00DC4CBE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9CB4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DF778F0-A597-F2C6-49F7-52F324A07458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E58021B-22F9-37B9-244B-4C95220E09D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7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D71FE857-D0B3-607D-20FF-6978A4E95CF4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B6C8138-75A9-51A8-C6CC-1CACBE1EA3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C9DB64F7-0C61-356C-DA6F-A12BC0E10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894F6043-F870-871E-C878-9792FFA045A2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DFECF41-402B-BC64-E2AE-4E014901A7BB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A8E00A3-CCF9-C96E-C5EB-DF1D4BA39F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B879B53-8E5A-C12E-ADFA-48AE83CFFC61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6B7C235-B377-AE34-4D1C-0B675C359B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A613968-65D5-0AB0-1FB5-BEC6964A454B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0F6EFD2-1F39-8A25-D54B-A6E913ADDE51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Cancer Center Amsterdam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DBA231B-DC74-52F5-06E6-C59DCB7D0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9A7C4DF1-F897-E709-7057-58CA52276C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09CB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683E02-37F6-AD2F-C978-AE7B887240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BF1F4BA-C527-B196-877E-6B80A0CA53EA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E64D6C2-4AFC-2278-17D1-7630657B3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AC83B56-1D2E-92B5-DC1C-FFDA0A2EDC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CB57E7D-5BFF-C368-1003-37666952F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0788E1A0-4CB3-8718-C6B5-8FBC06D546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09CB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95AC46-E586-2030-6B3C-D926B40DAF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F3ECB2C7-9F57-9A0C-06EC-B2F16C7FB0F4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AFD974B-DF37-D8BB-91F9-39C565FD973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9CB4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823D391-5881-E866-CA25-097D3331F2B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3C675DF-69FB-C2EF-417A-706FC73EF2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1D5982F-E760-0EC3-164A-3A590B714001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E2D5405-E3BB-1C36-B9D6-4C1EB1844B1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9CB4"/>
              </a:solidFill>
              <a:highlight>
                <a:srgbClr val="800000"/>
              </a:highlight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84F68F4E-D648-A3C9-1E36-5464289C78C6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2217A579-B188-ABD8-146C-0F6C545E90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A7AF44F-538B-3B7D-7934-BC2F2BCABD2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D3F5CE5-9384-09D3-FF72-47DDB9387806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5522F13-EB34-A753-87C3-791F178FC7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D85BC42-98C6-A8C3-C10B-314971233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ECDCDE94-A5EB-28AF-C9D9-9F6D128BC7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E9E17A6-ABE9-4AB3-70E7-7616E4F33EBE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3284CFB-886D-0C53-11CF-00FCEB0D470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141573A6-05FD-0E93-E212-27EB0C82B6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FDA885F-B431-883B-5295-05325F6B6A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CEB294E-6A52-9C7A-4357-8CC8F74DF9CC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E339716-1DB7-16F5-3D6F-FCEBA7FB5C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4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D9EB0BAD-7B8F-D0B6-4616-0E93FB19F655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43B5808-FB73-BE47-D166-3D130F9342AB}"/>
              </a:ext>
            </a:extLst>
          </p:cNvPr>
          <p:cNvSpPr/>
          <p:nvPr userDrawn="1"/>
        </p:nvSpPr>
        <p:spPr>
          <a:xfrm>
            <a:off x="0" y="565016"/>
            <a:ext cx="12192000" cy="196664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694893"/>
              </a:highlight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9766E87-B249-C0AD-7651-FE575877853A}"/>
              </a:ext>
            </a:extLst>
          </p:cNvPr>
          <p:cNvSpPr txBox="1"/>
          <p:nvPr userDrawn="1"/>
        </p:nvSpPr>
        <p:spPr>
          <a:xfrm>
            <a:off x="-1" y="153178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>
                <a:solidFill>
                  <a:schemeClr val="bg1"/>
                </a:solidFill>
              </a:rPr>
              <a:t>A better future for cancer patients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DFC83E8-E291-CB36-8388-1FCC4EF1BF74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Cancer Center Amsterdam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78AC0D4-7A5D-0EC3-FA2A-F682F8C6A7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B7098A5-9440-F2D1-345D-F0873E1EA8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B514C73-AE3F-8037-56A6-529783F41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09CB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8216A57-822A-B231-842E-66761B29AC28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Cancer Center Amsterdam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21C0B93-1387-6BB8-814F-0BA4E4638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7" r:id="rId3"/>
    <p:sldLayoutId id="2147483695" r:id="rId4"/>
    <p:sldLayoutId id="2147483680" r:id="rId5"/>
    <p:sldLayoutId id="2147483681" r:id="rId6"/>
    <p:sldLayoutId id="2147483683" r:id="rId7"/>
    <p:sldLayoutId id="2147483688" r:id="rId8"/>
    <p:sldLayoutId id="2147483685" r:id="rId9"/>
    <p:sldLayoutId id="2147483684" r:id="rId10"/>
    <p:sldLayoutId id="2147483696" r:id="rId11"/>
    <p:sldLayoutId id="2147483687" r:id="rId12"/>
    <p:sldLayoutId id="2147483693" r:id="rId13"/>
    <p:sldLayoutId id="214748369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E8712B3-0A98-2887-3E5D-95AA6E1962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" t="29709" r="49" b="29709"/>
          <a:stretch/>
        </p:blipFill>
        <p:spPr>
          <a:xfrm>
            <a:off x="0" y="2421549"/>
            <a:ext cx="12192000" cy="360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9">
            <a:extLst>
              <a:ext uri="{FF2B5EF4-FFF2-40B4-BE49-F238E27FC236}">
                <a16:creationId xmlns:a16="http://schemas.microsoft.com/office/drawing/2014/main" id="{20BF0930-3088-E61A-B36B-DC44A13C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/>
              <a:t>Text over 2 columns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D79C58A9-2338-4D2C-4801-4C53E017C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04" y="2131146"/>
            <a:ext cx="5346700" cy="3973321"/>
          </a:xfrm>
        </p:spPr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A814F54D-CF91-AD75-09C3-2CB25AD47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2131145"/>
            <a:ext cx="5243515" cy="3973315"/>
          </a:xfrm>
        </p:spPr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8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6DDED53-7105-E110-11EB-57DB98B186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D0840C-A2F6-D259-A2DF-F8D20ABB1C3D}"/>
              </a:ext>
            </a:extLst>
          </p:cNvPr>
          <p:cNvSpPr txBox="1"/>
          <p:nvPr/>
        </p:nvSpPr>
        <p:spPr>
          <a:xfrm>
            <a:off x="753532" y="5198823"/>
            <a:ext cx="32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6237738-B5F8-0C74-66F2-D5995CCD0258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DFDC1CA-9A52-91AA-7416-8428C81B482D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20719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7D9CEC8-F10E-663B-EE54-208CC886D8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afbeelding 3">
            <a:extLst>
              <a:ext uri="{FF2B5EF4-FFF2-40B4-BE49-F238E27FC236}">
                <a16:creationId xmlns:a16="http://schemas.microsoft.com/office/drawing/2014/main" id="{42D4354B-0700-9F77-BF44-2FB2968DD4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0" r="11010"/>
          <a:stretch/>
        </p:blipFill>
        <p:spPr>
          <a:xfrm>
            <a:off x="6096000" y="929423"/>
            <a:ext cx="6096000" cy="522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52FE4A-D95C-6760-BA97-D5103C4FF2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948FD8C-F590-846C-6AB6-495A4FA16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/>
              <a:t>Here can be a summary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64E21D82-72DC-0834-A304-B1CE3C2BD0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Tijdelijke aanduiding voor afbeelding 6">
            <a:extLst>
              <a:ext uri="{FF2B5EF4-FFF2-40B4-BE49-F238E27FC236}">
                <a16:creationId xmlns:a16="http://schemas.microsoft.com/office/drawing/2014/main" id="{C11B7EE9-3031-BB74-C0A5-428E86124D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3" b="11053"/>
          <a:stretch/>
        </p:blipFill>
        <p:spPr>
          <a:xfrm>
            <a:off x="-1" y="931333"/>
            <a:ext cx="611188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47260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9">
            <a:extLst>
              <a:ext uri="{FF2B5EF4-FFF2-40B4-BE49-F238E27FC236}">
                <a16:creationId xmlns:a16="http://schemas.microsoft.com/office/drawing/2014/main" id="{D4A065D8-9AC1-6970-A9F1-102144BD9CA1}"/>
              </a:ext>
            </a:extLst>
          </p:cNvPr>
          <p:cNvSpPr txBox="1">
            <a:spLocks/>
          </p:cNvSpPr>
          <p:nvPr/>
        </p:nvSpPr>
        <p:spPr>
          <a:xfrm>
            <a:off x="671513" y="2211572"/>
            <a:ext cx="10744200" cy="3965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32855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1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53E630D4-5054-BB4C-2B0F-793FA2B51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/>
              <a:t>Text over 2 columns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682ABD-0879-1D02-3681-0A8D5F5D62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99C212-7AE6-3922-F5EF-C39321075A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517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2C183-2D66-037D-14C7-BB4C4AB5354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DF76943-1B05-BFB9-82BC-ABC45A5BA491}"/>
              </a:ext>
            </a:extLst>
          </p:cNvPr>
          <p:cNvSpPr txBox="1"/>
          <p:nvPr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text. </a:t>
            </a:r>
          </a:p>
          <a:p>
            <a:r>
              <a:rPr lang="nl-NL" sz="1400"/>
              <a:t>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D08B732-F562-9E18-D77F-D18DB493012F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6B800C8-8963-9B68-C212-112BC2DC1504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32879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8BF2FB6-A17B-2699-76CB-F760876FE9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316B0E-A4E9-F2FD-EB13-490D212EEF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6" name="Tijdelijke aanduiding voor afbeelding 3">
            <a:extLst>
              <a:ext uri="{FF2B5EF4-FFF2-40B4-BE49-F238E27FC236}">
                <a16:creationId xmlns:a16="http://schemas.microsoft.com/office/drawing/2014/main" id="{AEB6969A-A9AB-1368-5732-6623BA4916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0" r="11010"/>
          <a:stretch/>
        </p:blipFill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19810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26D03C9D-ADB7-83C3-0E3A-8361DA2648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B8E4BA1-FF17-AB0B-F423-7232EF9A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/>
              <a:t>Here can be a summary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7944D8D-A7DE-1257-B93F-9B50A53EA1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Tijdelijke aanduiding voor afbeelding 6">
            <a:extLst>
              <a:ext uri="{FF2B5EF4-FFF2-40B4-BE49-F238E27FC236}">
                <a16:creationId xmlns:a16="http://schemas.microsoft.com/office/drawing/2014/main" id="{64A09E8C-5FC6-FBFC-5D4D-3D61941AE9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3" b="11053"/>
          <a:stretch/>
        </p:blipFill>
        <p:spPr>
          <a:xfrm>
            <a:off x="-2" y="931332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32813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inhoud 9">
            <a:extLst>
              <a:ext uri="{FF2B5EF4-FFF2-40B4-BE49-F238E27FC236}">
                <a16:creationId xmlns:a16="http://schemas.microsoft.com/office/drawing/2014/main" id="{5FD4E97B-3DCC-3664-313A-03BD6507D3C6}"/>
              </a:ext>
            </a:extLst>
          </p:cNvPr>
          <p:cNvSpPr txBox="1">
            <a:spLocks/>
          </p:cNvSpPr>
          <p:nvPr/>
        </p:nvSpPr>
        <p:spPr>
          <a:xfrm>
            <a:off x="671513" y="2425655"/>
            <a:ext cx="10744200" cy="37513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149187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C9F0336-11A7-B667-ED27-1AA131B743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" t="29792" r="49" b="20810"/>
          <a:stretch/>
        </p:blipFill>
        <p:spPr>
          <a:xfrm>
            <a:off x="0" y="2412000"/>
            <a:ext cx="12192000" cy="44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7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sterdamUMC_Algemeen.potx" id="{ADA6206F-D397-48FD-85F7-9CDA7D92A1DC}" vid="{8631CC6D-78C6-497A-995C-9E647306175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2F1D2A03ED674D80ED647FD7E8C613" ma:contentTypeVersion="13" ma:contentTypeDescription="Create a new document." ma:contentTypeScope="" ma:versionID="1f622f512d6ce8554b24d3150be34024">
  <xsd:schema xmlns:xsd="http://www.w3.org/2001/XMLSchema" xmlns:xs="http://www.w3.org/2001/XMLSchema" xmlns:p="http://schemas.microsoft.com/office/2006/metadata/properties" xmlns:ns2="C4C9F271-CE4E-4482-9B7A-DBB78CD1C590" xmlns:ns3="c4c9f271-ce4e-4482-9b7a-dbb78cd1c590" xmlns:ns4="fe854786-da46-46a5-af8d-1f0eaa08bee0" xmlns:ns5="cb198e66-6678-4cf2-b233-8dc775a5ddc2" targetNamespace="http://schemas.microsoft.com/office/2006/metadata/properties" ma:root="true" ma:fieldsID="707919b9165bf5afb5cb80436fac9fff" ns2:_="" ns3:_="" ns4:_="" ns5:_="">
    <xsd:import namespace="C4C9F271-CE4E-4482-9B7A-DBB78CD1C590"/>
    <xsd:import namespace="c4c9f271-ce4e-4482-9b7a-dbb78cd1c590"/>
    <xsd:import namespace="fe854786-da46-46a5-af8d-1f0eaa08bee0"/>
    <xsd:import namespace="cb198e66-6678-4cf2-b233-8dc775a5dd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lcf76f155ced4ddcb4097134ff3c332f" minOccurs="0"/>
                <xsd:element ref="ns4:TaxCatchAll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5:SharedWithUsers" minOccurs="0"/>
                <xsd:element ref="ns5:SharedWithDetails" minOccurs="0"/>
                <xsd:element ref="ns3:MediaServiceObjectDetectorVersions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C9F271-CE4E-4482-9B7A-DBB78CD1C5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c9f271-ce4e-4482-9b7a-dbb78cd1c59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854786-da46-46a5-af8d-1f0eaa08bee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3D3357-C1AF-4476-B711-16E4C4220020}" ma:internalName="TaxCatchAll" ma:showField="CatchAllData" ma:web="{cb198e66-6678-4cf2-b233-8dc775a5ddc2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98e66-6678-4cf2-b233-8dc775a5ddc2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c9f271-ce4e-4482-9b7a-dbb78cd1c590">
      <Terms xmlns="http://schemas.microsoft.com/office/infopath/2007/PartnerControls"/>
    </lcf76f155ced4ddcb4097134ff3c332f>
    <TaxCatchAll xmlns="fe854786-da46-46a5-af8d-1f0eaa08bee0" xsi:nil="true"/>
  </documentManagement>
</p:properties>
</file>

<file path=customXml/itemProps1.xml><?xml version="1.0" encoding="utf-8"?>
<ds:datastoreItem xmlns:ds="http://schemas.openxmlformats.org/officeDocument/2006/customXml" ds:itemID="{12CA9D1D-6015-45F3-9E3A-AAB6382FAF66}"/>
</file>

<file path=customXml/itemProps2.xml><?xml version="1.0" encoding="utf-8"?>
<ds:datastoreItem xmlns:ds="http://schemas.openxmlformats.org/officeDocument/2006/customXml" ds:itemID="{C55A4979-100A-466A-9006-E077D445C549}"/>
</file>

<file path=customXml/itemProps3.xml><?xml version="1.0" encoding="utf-8"?>
<ds:datastoreItem xmlns:ds="http://schemas.openxmlformats.org/officeDocument/2006/customXml" ds:itemID="{D98AC2E3-BA7F-4A5E-BDA4-C320DE66DB7F}"/>
</file>

<file path=docProps/app.xml><?xml version="1.0" encoding="utf-8"?>
<Properties xmlns="http://schemas.openxmlformats.org/officeDocument/2006/extended-properties" xmlns:vt="http://schemas.openxmlformats.org/officeDocument/2006/docPropsVTypes">
  <Template>AmsterdamUMC_Algemeen</Template>
  <TotalTime>928</TotalTime>
  <Words>452</Words>
  <Application>Microsoft Macintosh PowerPoint</Application>
  <PresentationFormat>Breedbeeld</PresentationFormat>
  <Paragraphs>39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Calibri</vt:lpstr>
      <vt:lpstr>Trebuchet MS</vt:lpstr>
      <vt:lpstr>Kantoorthema</vt:lpstr>
      <vt:lpstr>PowerPoint-presentatie</vt:lpstr>
      <vt:lpstr>The title starts here</vt:lpstr>
      <vt:lpstr>Text over 2 columns</vt:lpstr>
      <vt:lpstr>Graphs</vt:lpstr>
      <vt:lpstr>PowerPoint-presentatie</vt:lpstr>
      <vt:lpstr>PowerPoint-presentatie</vt:lpstr>
      <vt:lpstr>PowerPoint-presentatie</vt:lpstr>
      <vt:lpstr>PowerPoint-presentatie</vt:lpstr>
      <vt:lpstr>The title starts here</vt:lpstr>
      <vt:lpstr>Text over 2 columns</vt:lpstr>
      <vt:lpstr>Graphs</vt:lpstr>
      <vt:lpstr>PowerPoint-presentatie</vt:lpstr>
      <vt:lpstr>PowerPoint-presentatie</vt:lpstr>
      <vt:lpstr>PowerPoint-presentatie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Bogers, l.j. (Leanne)</dc:creator>
  <cp:lastModifiedBy>Gerda Lieftink</cp:lastModifiedBy>
  <cp:revision>158</cp:revision>
  <dcterms:created xsi:type="dcterms:W3CDTF">2020-01-06T09:53:58Z</dcterms:created>
  <dcterms:modified xsi:type="dcterms:W3CDTF">2023-12-13T11:14:58Z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0x010100F12F1D2A03ED674D80ED647FD7E8C613</vt:lpwstr>
  </property>
  <property fmtid="{D5CDD505-2E9C-101B-9397-08002B2CF9AE}" pid="3" name="Order">
    <vt:r8>3200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MediaServiceImageTags">
    <vt:lpwstr/>
  </property>
</Properties>
</file>