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6" r:id="rId3"/>
    <p:sldId id="275" r:id="rId4"/>
    <p:sldId id="281" r:id="rId5"/>
    <p:sldId id="279" r:id="rId6"/>
    <p:sldId id="280" r:id="rId7"/>
    <p:sldId id="262" r:id="rId8"/>
    <p:sldId id="282" r:id="rId9"/>
    <p:sldId id="288" r:id="rId10"/>
    <p:sldId id="283" r:id="rId11"/>
    <p:sldId id="285" r:id="rId12"/>
    <p:sldId id="286" r:id="rId13"/>
    <p:sldId id="289" r:id="rId14"/>
    <p:sldId id="28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A &amp; VU logo's" id="{8A5366A7-0716-6D49-A790-B74474B05D01}">
          <p14:sldIdLst>
            <p14:sldId id="274"/>
            <p14:sldId id="276"/>
            <p14:sldId id="275"/>
            <p14:sldId id="281"/>
            <p14:sldId id="279"/>
            <p14:sldId id="280"/>
            <p14:sldId id="262"/>
          </p14:sldIdLst>
        </p14:section>
        <p14:section name="Alleen Amsterdam UMC logo" id="{0BF0F565-7A73-534C-A783-19E006346DB6}">
          <p14:sldIdLst>
            <p14:sldId id="282"/>
            <p14:sldId id="288"/>
            <p14:sldId id="283"/>
            <p14:sldId id="285"/>
            <p14:sldId id="286"/>
            <p14:sldId id="28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da Lieftink" initials="GL" lastIdx="1" clrIdx="0">
    <p:extLst>
      <p:ext uri="{19B8F6BF-5375-455C-9EA6-DF929625EA0E}">
        <p15:presenceInfo xmlns:p15="http://schemas.microsoft.com/office/powerpoint/2012/main" userId="5d46486367070f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810000"/>
    <a:srgbClr val="800000"/>
    <a:srgbClr val="694893"/>
    <a:srgbClr val="0082C5"/>
    <a:srgbClr val="DED5BD"/>
    <a:srgbClr val="008C50"/>
    <a:srgbClr val="003741"/>
    <a:srgbClr val="6AB650"/>
    <a:srgbClr val="F0781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0" autoAdjust="0"/>
    <p:restoredTop sz="96405"/>
  </p:normalViewPr>
  <p:slideViewPr>
    <p:cSldViewPr snapToGrid="0">
      <p:cViewPr varScale="1">
        <p:scale>
          <a:sx n="126" d="100"/>
          <a:sy n="126" d="100"/>
        </p:scale>
        <p:origin x="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9-814A-966A-800B7386A5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9-814A-966A-800B7386A5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9-814A-966A-800B7386A5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9-814A-966A-800B7386A5FF}"/>
              </c:ext>
            </c:extLst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B9-814A-966A-800B7386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3-344F-8354-0D950625481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3-344F-8354-0D950625481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3-344F-8354-0D950625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08304"/>
        <c:axId val="153685168"/>
      </c:barChart>
      <c:catAx>
        <c:axId val="15360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85168"/>
        <c:crosses val="autoZero"/>
        <c:auto val="1"/>
        <c:lblAlgn val="ctr"/>
        <c:lblOffset val="100"/>
        <c:noMultiLvlLbl val="0"/>
      </c:catAx>
      <c:valAx>
        <c:axId val="1536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</a:t>
            </a:r>
            <a:r>
              <a:rPr lang="nl-NL" baseline="0"/>
              <a:t> title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F-524E-A5B2-E33C4D34D5A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7F-524E-A5B2-E33C4D34D5A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7F-524E-A5B2-E33C4D34D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22080"/>
        <c:axId val="157485936"/>
      </c:lineChart>
      <c:catAx>
        <c:axId val="1575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485936"/>
        <c:crosses val="autoZero"/>
        <c:auto val="1"/>
        <c:lblAlgn val="ctr"/>
        <c:lblOffset val="100"/>
        <c:noMultiLvlLbl val="0"/>
      </c:catAx>
      <c:valAx>
        <c:axId val="1574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5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9-814A-966A-800B7386A5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9-814A-966A-800B7386A5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9-814A-966A-800B7386A5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9-814A-966A-800B7386A5FF}"/>
              </c:ext>
            </c:extLst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B9-814A-966A-800B7386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3-344F-8354-0D950625481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3-344F-8354-0D950625481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3-344F-8354-0D950625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08304"/>
        <c:axId val="153685168"/>
      </c:barChart>
      <c:catAx>
        <c:axId val="15360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85168"/>
        <c:crosses val="autoZero"/>
        <c:auto val="1"/>
        <c:lblAlgn val="ctr"/>
        <c:lblOffset val="100"/>
        <c:noMultiLvlLbl val="0"/>
      </c:catAx>
      <c:valAx>
        <c:axId val="1536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</a:t>
            </a:r>
            <a:r>
              <a:rPr lang="nl-NL" baseline="0"/>
              <a:t> title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F-524E-A5B2-E33C4D34D5A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7F-524E-A5B2-E33C4D34D5A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7F-524E-A5B2-E33C4D34D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22080"/>
        <c:axId val="157485936"/>
      </c:lineChart>
      <c:catAx>
        <c:axId val="1575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485936"/>
        <c:crosses val="autoZero"/>
        <c:auto val="1"/>
        <c:lblAlgn val="ctr"/>
        <c:lblOffset val="100"/>
        <c:noMultiLvlLbl val="0"/>
      </c:catAx>
      <c:valAx>
        <c:axId val="1574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5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07111F-E268-B00D-8A49-334152457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7B2691-AD4C-0F3C-5371-266DC186E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E3E39-869A-FC41-9C62-6AAE28BB003F}" type="datetimeFigureOut">
              <a:t>13-12-2023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62048D-DDCC-96D8-39DA-E3F08777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597D1B-C978-E0DF-D9A7-27EC286C6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FB4F-A52A-9449-9D06-928CDF2FB3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08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3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chart" Target="../charts/chart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B723C7A-0B61-2B40-1AC6-EBE3732B947F}"/>
              </a:ext>
            </a:extLst>
          </p:cNvPr>
          <p:cNvSpPr/>
          <p:nvPr userDrawn="1"/>
        </p:nvSpPr>
        <p:spPr>
          <a:xfrm>
            <a:off x="0" y="541866"/>
            <a:ext cx="12192000" cy="196664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81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97A7E49-B8F2-DE40-8CD4-C43CB874D743}"/>
              </a:ext>
            </a:extLst>
          </p:cNvPr>
          <p:cNvSpPr txBox="1"/>
          <p:nvPr userDrawn="1"/>
        </p:nvSpPr>
        <p:spPr>
          <a:xfrm>
            <a:off x="-1" y="153178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>
                <a:solidFill>
                  <a:schemeClr val="bg1"/>
                </a:solidFill>
              </a:rPr>
              <a:t>A better future for cancer patients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04DF63-527B-8100-CDC9-B0098E813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134" y="6115003"/>
            <a:ext cx="4305732" cy="57516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88DF936-1818-02E6-45B2-54511E6061F8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Cancer Center Amsterdam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4B9EBB-C36F-32CD-19F9-C861815A3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7822" y="-159204"/>
            <a:ext cx="3596354" cy="1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4517E5-C7EB-76F3-BA68-1C1C53FE3A63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Gastroenterology Endocrinology Metabolism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63C45-2017-2B88-2D95-B10C37CE241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131146"/>
            <a:ext cx="5346700" cy="39733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An explanatory text</a:t>
            </a:r>
            <a:endParaRPr lang="nl-NL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9F6FD8C6-3858-FC28-B706-9BEFBF2B1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8" y="2131145"/>
            <a:ext cx="5243515" cy="397331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Points list</a:t>
            </a:r>
            <a:endParaRPr lang="nl-NL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4BA34F9-E754-2BF5-D7F1-DB4CAFA36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EE2246-85EA-1A0E-4658-1889F5B6E6C2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3FAC37-8EC6-5AC8-6832-2C00DC4CB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00B65C9-2203-DFA3-4FF8-D4E64036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9CB4"/>
                </a:solidFill>
              </a:defRPr>
            </a:lvl1pPr>
          </a:lstStyle>
          <a:p>
            <a:r>
              <a:rPr lang="nl-NL"/>
              <a:t>Graphs</a:t>
            </a:r>
          </a:p>
        </p:txBody>
      </p:sp>
      <p:graphicFrame>
        <p:nvGraphicFramePr>
          <p:cNvPr id="4" name="Tijdelijke aanduiding voor inhoud 6">
            <a:extLst>
              <a:ext uri="{FF2B5EF4-FFF2-40B4-BE49-F238E27FC236}">
                <a16:creationId xmlns:a16="http://schemas.microsoft.com/office/drawing/2014/main" id="{5540087B-E67D-575D-5449-3F9747F6B3A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91276737"/>
              </p:ext>
            </p:extLst>
          </p:nvPr>
        </p:nvGraphicFramePr>
        <p:xfrm>
          <a:off x="4140202" y="2240491"/>
          <a:ext cx="3615267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9">
            <a:extLst>
              <a:ext uri="{FF2B5EF4-FFF2-40B4-BE49-F238E27FC236}">
                <a16:creationId xmlns:a16="http://schemas.microsoft.com/office/drawing/2014/main" id="{998B5332-51AC-833A-95F2-4F97167F60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82818396"/>
              </p:ext>
            </p:extLst>
          </p:nvPr>
        </p:nvGraphicFramePr>
        <p:xfrm>
          <a:off x="673104" y="2240492"/>
          <a:ext cx="322156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4708ED6-63A0-CCA1-8D33-289304260B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6710751"/>
              </p:ext>
            </p:extLst>
          </p:nvPr>
        </p:nvGraphicFramePr>
        <p:xfrm>
          <a:off x="8051799" y="2240492"/>
          <a:ext cx="336391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B65DBF7-524C-E544-A287-0CA619215EC0}"/>
              </a:ext>
            </a:extLst>
          </p:cNvPr>
          <p:cNvSpPr txBox="1"/>
          <p:nvPr userDrawn="1"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  <a:p>
            <a:r>
              <a:rPr lang="nl-NL" sz="140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AEBC0B-B8DA-0D99-5409-5BA812666500}"/>
              </a:ext>
            </a:extLst>
          </p:cNvPr>
          <p:cNvSpPr txBox="1"/>
          <p:nvPr userDrawn="1"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07556-9BC7-CADF-46ED-6FE6C3965DC0}"/>
              </a:ext>
            </a:extLst>
          </p:cNvPr>
          <p:cNvSpPr txBox="1"/>
          <p:nvPr userDrawn="1"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DF778F0-A597-F2C6-49F7-52F324A07458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58021B-22F9-37B9-244B-4C95220E09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71FE857-D0B3-607D-20FF-6978A4E95CF4}"/>
              </a:ext>
            </a:extLst>
          </p:cNvPr>
          <p:cNvSpPr/>
          <p:nvPr userDrawn="1"/>
        </p:nvSpPr>
        <p:spPr>
          <a:xfrm>
            <a:off x="-1" y="931333"/>
            <a:ext cx="6096000" cy="5223934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800000"/>
              </a:solidFill>
              <a:highlight>
                <a:srgbClr val="800000"/>
              </a:highlight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B6C8138-75A9-51A8-C6CC-1CACBE1EA3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348675"/>
            <a:ext cx="5359400" cy="38046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DB64F7-0C61-356C-DA6F-A12BC0E109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929423"/>
            <a:ext cx="6096000" cy="52239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94F6043-F870-871E-C878-9792FFA045A2}"/>
              </a:ext>
            </a:extLst>
          </p:cNvPr>
          <p:cNvSpPr txBox="1">
            <a:spLocks/>
          </p:cNvSpPr>
          <p:nvPr userDrawn="1"/>
        </p:nvSpPr>
        <p:spPr>
          <a:xfrm>
            <a:off x="673105" y="1272636"/>
            <a:ext cx="5359400" cy="10734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Here's the title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FECF41-402B-BC64-E2AE-4E014901A7BB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8E00A3-CCF9-C96E-C5EB-DF1D4BA39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3970116"/>
            <a:ext cx="12192000" cy="218515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4334357"/>
            <a:ext cx="5438775" cy="1728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931333"/>
            <a:ext cx="6096000" cy="31736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31333"/>
            <a:ext cx="609600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80280" y="4334357"/>
            <a:ext cx="5438775" cy="171930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List of points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B879B53-8E5A-C12E-ADFA-48AE83CFFC61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B7C235-B377-AE34-4D1C-0B675C35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A613968-65D5-0AB0-1FB5-BEC6964A454B}"/>
              </a:ext>
            </a:extLst>
          </p:cNvPr>
          <p:cNvSpPr/>
          <p:nvPr userDrawn="1"/>
        </p:nvSpPr>
        <p:spPr>
          <a:xfrm>
            <a:off x="0" y="541866"/>
            <a:ext cx="12192000" cy="196664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F6EFD2-1F39-8A25-D54B-A6E913ADDE51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Cancer Center Amsterdam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BA231B-DC74-52F5-06E6-C59DCB7D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7822" y="-159204"/>
            <a:ext cx="3596354" cy="1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2" y="2131145"/>
            <a:ext cx="10742609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Points list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9A7C4DF1-F897-E709-7057-58CA52276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683E02-37F6-AD2F-C978-AE7B88724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BF1F4BA-C527-B196-877E-6B80A0CA53EA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64D6C2-4AFC-2278-17D1-7630657B3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C83B56-1D2E-92B5-DC1C-FFDA0A2ED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131146"/>
            <a:ext cx="5346700" cy="39733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An explanatory text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8" y="2131145"/>
            <a:ext cx="5243515" cy="397331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Points list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B57E7D-5BFF-C368-1003-37666952F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0788E1A0-4CB3-8718-C6B5-8FBC06D54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95AC46-E586-2030-6B3C-D926B40DA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3ECB2C7-9F57-9A0C-06EC-B2F16C7FB0F4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AFD974B-DF37-D8BB-91F9-39C565FD9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00B65C9-2203-DFA3-4FF8-D4E64036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9CB4"/>
                </a:solidFill>
              </a:defRPr>
            </a:lvl1pPr>
          </a:lstStyle>
          <a:p>
            <a:r>
              <a:rPr lang="nl-NL"/>
              <a:t>Graphs</a:t>
            </a:r>
          </a:p>
        </p:txBody>
      </p:sp>
      <p:graphicFrame>
        <p:nvGraphicFramePr>
          <p:cNvPr id="4" name="Tijdelijke aanduiding voor inhoud 6">
            <a:extLst>
              <a:ext uri="{FF2B5EF4-FFF2-40B4-BE49-F238E27FC236}">
                <a16:creationId xmlns:a16="http://schemas.microsoft.com/office/drawing/2014/main" id="{5540087B-E67D-575D-5449-3F9747F6B3A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91276737"/>
              </p:ext>
            </p:extLst>
          </p:nvPr>
        </p:nvGraphicFramePr>
        <p:xfrm>
          <a:off x="4140202" y="2240491"/>
          <a:ext cx="3615267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9">
            <a:extLst>
              <a:ext uri="{FF2B5EF4-FFF2-40B4-BE49-F238E27FC236}">
                <a16:creationId xmlns:a16="http://schemas.microsoft.com/office/drawing/2014/main" id="{998B5332-51AC-833A-95F2-4F97167F60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82818396"/>
              </p:ext>
            </p:extLst>
          </p:nvPr>
        </p:nvGraphicFramePr>
        <p:xfrm>
          <a:off x="673104" y="2240492"/>
          <a:ext cx="322156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4708ED6-63A0-CCA1-8D33-289304260B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6710751"/>
              </p:ext>
            </p:extLst>
          </p:nvPr>
        </p:nvGraphicFramePr>
        <p:xfrm>
          <a:off x="8051799" y="2240492"/>
          <a:ext cx="336391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B65DBF7-524C-E544-A287-0CA619215EC0}"/>
              </a:ext>
            </a:extLst>
          </p:cNvPr>
          <p:cNvSpPr txBox="1"/>
          <p:nvPr userDrawn="1"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  <a:p>
            <a:r>
              <a:rPr lang="nl-NL" sz="140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AEBC0B-B8DA-0D99-5409-5BA812666500}"/>
              </a:ext>
            </a:extLst>
          </p:cNvPr>
          <p:cNvSpPr txBox="1"/>
          <p:nvPr userDrawn="1"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07556-9BC7-CADF-46ED-6FE6C3965DC0}"/>
              </a:ext>
            </a:extLst>
          </p:cNvPr>
          <p:cNvSpPr txBox="1"/>
          <p:nvPr userDrawn="1"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23D391-5881-E866-CA25-097D3331F2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C675DF-69FB-C2EF-417A-706FC73EF2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1D5982F-E760-0EC3-164A-3A590B714001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E2D5405-E3BB-1C36-B9D6-4C1EB1844B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-1" y="931333"/>
            <a:ext cx="6096000" cy="5223934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9CB4"/>
              </a:solidFill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348675"/>
            <a:ext cx="5359400" cy="38046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929423"/>
            <a:ext cx="6096000" cy="52239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4F68F4E-D648-A3C9-1E36-5464289C78C6}"/>
              </a:ext>
            </a:extLst>
          </p:cNvPr>
          <p:cNvSpPr txBox="1">
            <a:spLocks/>
          </p:cNvSpPr>
          <p:nvPr userDrawn="1"/>
        </p:nvSpPr>
        <p:spPr>
          <a:xfrm>
            <a:off x="673105" y="1272636"/>
            <a:ext cx="5359400" cy="10734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Here's the title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17A579-B188-ABD8-146C-0F6C545E90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7AF44F-538B-3B7D-7934-BC2F2BCABD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3F5CE5-9384-09D3-FF72-47DDB9387806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522F13-EB34-A753-87C3-791F178FC7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3970116"/>
            <a:ext cx="12192000" cy="218515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4334357"/>
            <a:ext cx="5438775" cy="1728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931333"/>
            <a:ext cx="6096000" cy="31736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31333"/>
            <a:ext cx="609600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80280" y="4334357"/>
            <a:ext cx="5438775" cy="171930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List of points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85BC42-98C6-A8C3-C10B-314971233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CDCDE94-A5EB-28AF-C9D9-9F6D128BC7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E9E17A6-ABE9-4AB3-70E7-7616E4F33EBE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3284CFB-886D-0C53-11CF-00FCEB0D47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1573A6-05FD-0E93-E212-27EB0C82B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FDA885F-B431-883B-5295-05325F6B6A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CEB294E-6A52-9C7A-4357-8CC8F74DF9CC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E339716-1DB7-16F5-3D6F-FCEBA7FB5C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EB0BAD-7B8F-D0B6-4616-0E93FB19F655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43B5808-FB73-BE47-D166-3D130F9342AB}"/>
              </a:ext>
            </a:extLst>
          </p:cNvPr>
          <p:cNvSpPr/>
          <p:nvPr userDrawn="1"/>
        </p:nvSpPr>
        <p:spPr>
          <a:xfrm>
            <a:off x="0" y="565016"/>
            <a:ext cx="12192000" cy="196664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highlight>
                <a:srgbClr val="694893"/>
              </a:highligh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766E87-B249-C0AD-7651-FE575877853A}"/>
              </a:ext>
            </a:extLst>
          </p:cNvPr>
          <p:cNvSpPr txBox="1"/>
          <p:nvPr userDrawn="1"/>
        </p:nvSpPr>
        <p:spPr>
          <a:xfrm>
            <a:off x="-1" y="153178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>
                <a:solidFill>
                  <a:schemeClr val="bg1"/>
                </a:solidFill>
              </a:rPr>
              <a:t>A better future for cancer patients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DFC83E8-E291-CB36-8388-1FCC4EF1BF74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Cancer Center Amsterdam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8AC0D4-7A5D-0EC3-FA2A-F682F8C6A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7822" y="-159204"/>
            <a:ext cx="3596354" cy="1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AB7098A5-9440-F2D1-345D-F0873E1EA8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2" y="2131145"/>
            <a:ext cx="10742609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Points list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514C73-AE3F-8037-56A6-529783F41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8216A57-822A-B231-842E-66761B29AC28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09CB4"/>
                </a:solidFill>
              </a:rPr>
              <a:t>Cancer Center Amsterdam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1C0B93-1387-6BB8-814F-0BA4E4638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7" r:id="rId3"/>
    <p:sldLayoutId id="2147483695" r:id="rId4"/>
    <p:sldLayoutId id="2147483680" r:id="rId5"/>
    <p:sldLayoutId id="2147483681" r:id="rId6"/>
    <p:sldLayoutId id="2147483683" r:id="rId7"/>
    <p:sldLayoutId id="2147483688" r:id="rId8"/>
    <p:sldLayoutId id="2147483685" r:id="rId9"/>
    <p:sldLayoutId id="2147483684" r:id="rId10"/>
    <p:sldLayoutId id="2147483696" r:id="rId11"/>
    <p:sldLayoutId id="2147483687" r:id="rId12"/>
    <p:sldLayoutId id="2147483693" r:id="rId13"/>
    <p:sldLayoutId id="214748369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8712B3-0A98-2887-3E5D-95AA6E196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29709" r="49" b="29709"/>
          <a:stretch/>
        </p:blipFill>
        <p:spPr>
          <a:xfrm>
            <a:off x="0" y="2421549"/>
            <a:ext cx="12192000" cy="36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20BF0930-3088-E61A-B36B-DC44A13C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Text over 2 columns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79C58A9-2338-4D2C-4801-4C53E017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4" y="2131146"/>
            <a:ext cx="5346700" cy="3973321"/>
          </a:xfrm>
        </p:spPr>
        <p:txBody>
          <a:bodyPr/>
          <a:lstStyle/>
          <a:p>
            <a:r>
              <a:rPr lang="nl-NL"/>
              <a:t>Vidunt asimus es quo quis earum voloriorem 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A814F54D-CF91-AD75-09C3-2CB25AD4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2131145"/>
            <a:ext cx="5243515" cy="3973315"/>
          </a:xfrm>
        </p:spPr>
        <p:txBody>
          <a:bodyPr/>
          <a:lstStyle/>
          <a:p>
            <a:r>
              <a:rPr lang="nl-NL"/>
              <a:t>Pudipsanda volest, et libus, aut as Hier begint de tekst Vidunt asimus es quo quis earum voloriorem </a:t>
            </a:r>
          </a:p>
          <a:p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 citia voloren diorrov iducia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8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6DDED53-7105-E110-11EB-57DB98B1862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Graphs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9D0840C-A2F6-D259-A2DF-F8D20ABB1C3D}"/>
              </a:ext>
            </a:extLst>
          </p:cNvPr>
          <p:cNvSpPr txBox="1"/>
          <p:nvPr/>
        </p:nvSpPr>
        <p:spPr>
          <a:xfrm>
            <a:off x="753532" y="5198823"/>
            <a:ext cx="32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6237738-B5F8-0C74-66F2-D5995CCD0258}"/>
              </a:ext>
            </a:extLst>
          </p:cNvPr>
          <p:cNvSpPr txBox="1"/>
          <p:nvPr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FDC1CA-9A52-91AA-7416-8428C81B482D}"/>
              </a:ext>
            </a:extLst>
          </p:cNvPr>
          <p:cNvSpPr txBox="1"/>
          <p:nvPr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20719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7D9CEC8-F10E-663B-EE54-208CC886D8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42D4354B-0700-9F77-BF44-2FB2968DD4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1010"/>
          <a:stretch/>
        </p:blipFill>
        <p:spPr>
          <a:xfrm>
            <a:off x="6096000" y="929423"/>
            <a:ext cx="6096000" cy="5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71394F-1FBC-AB5B-7C2B-C0D9238E6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Here comes an explanatory text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C52FE4A-D95C-6760-BA97-D5103C4FF2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8FD8C-F590-846C-6AB6-495A4FA1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8B9951-FD44-FEE2-1863-23F8880B1BA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/>
              <a:t>Here can be a summary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64E21D82-72DC-0834-A304-B1CE3C2BD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Tijdelijke aanduiding voor afbeelding 6">
            <a:extLst>
              <a:ext uri="{FF2B5EF4-FFF2-40B4-BE49-F238E27FC236}">
                <a16:creationId xmlns:a16="http://schemas.microsoft.com/office/drawing/2014/main" id="{C11B7EE9-3031-BB74-C0A5-428E86124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 b="11053"/>
          <a:stretch/>
        </p:blipFill>
        <p:spPr>
          <a:xfrm>
            <a:off x="-1" y="931333"/>
            <a:ext cx="611188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4726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9">
            <a:extLst>
              <a:ext uri="{FF2B5EF4-FFF2-40B4-BE49-F238E27FC236}">
                <a16:creationId xmlns:a16="http://schemas.microsoft.com/office/drawing/2014/main" id="{D4A065D8-9AC1-6970-A9F1-102144BD9CA1}"/>
              </a:ext>
            </a:extLst>
          </p:cNvPr>
          <p:cNvSpPr txBox="1">
            <a:spLocks/>
          </p:cNvSpPr>
          <p:nvPr/>
        </p:nvSpPr>
        <p:spPr>
          <a:xfrm>
            <a:off x="671513" y="2211572"/>
            <a:ext cx="10744200" cy="3965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/>
              <a:t>This page can be filled with partners</a:t>
            </a:r>
          </a:p>
        </p:txBody>
      </p:sp>
    </p:spTree>
    <p:extLst>
      <p:ext uri="{BB962C8B-B14F-4D97-AF65-F5344CB8AC3E}">
        <p14:creationId xmlns:p14="http://schemas.microsoft.com/office/powerpoint/2010/main" val="32855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EC752AA-7732-8736-0CC8-ED6C782034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Vidunt asimus es quo quis earum voloriorem volore pos esti </a:t>
            </a:r>
            <a:br>
              <a:rPr lang="nl-NL"/>
            </a:br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  <a:p>
            <a:r>
              <a:rPr lang="nl-NL"/>
              <a:t>Voque laborunti recus, cus, odio bla doluptaquodi quo delitatendus ea volupis ex est volest et libus, aut as voloriti dici tem aspit pliae consecae idendam, exceperro ipiscitia voloren diorrov iducia </a:t>
            </a:r>
          </a:p>
          <a:p>
            <a:r>
              <a:rPr lang="nl-NL"/>
              <a:t>Ex ea quas et volorporem que laborunti recus, cus, odio bla doluptaquodi quo.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20278-C49D-D577-35B2-2555573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The title starts here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831880-1896-9E29-C676-F91A2F80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3" y="1693333"/>
            <a:ext cx="2252134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53E630D4-5054-BB4C-2B0F-793FA2B5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Text over 2 columns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82ABD-0879-1D02-3681-0A8D5F5D6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Vidunt asimus es quo quis earum voloriorem 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99C212-7AE6-3922-F5EF-C39321075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Pudipsanda volest, et libus, aut as Hier begint de tekst Vidunt asimus es quo quis earum voloriorem </a:t>
            </a:r>
          </a:p>
          <a:p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 citia voloren diorrov iducia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1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2C183-2D66-037D-14C7-BB4C4AB535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Graphs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DF76943-1B05-BFB9-82BC-ABC45A5BA491}"/>
              </a:ext>
            </a:extLst>
          </p:cNvPr>
          <p:cNvSpPr txBox="1"/>
          <p:nvPr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text. </a:t>
            </a:r>
          </a:p>
          <a:p>
            <a:r>
              <a:rPr lang="nl-NL" sz="140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D08B732-F562-9E18-D77F-D18DB493012F}"/>
              </a:ext>
            </a:extLst>
          </p:cNvPr>
          <p:cNvSpPr txBox="1"/>
          <p:nvPr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6B800C8-8963-9B68-C212-112BC2DC1504}"/>
              </a:ext>
            </a:extLst>
          </p:cNvPr>
          <p:cNvSpPr txBox="1"/>
          <p:nvPr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3287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8BF2FB6-A17B-2699-76CB-F760876FE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Here comes an explanatory text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C316B0E-A4E9-F2FD-EB13-490D212EE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6" name="Tijdelijke aanduiding voor afbeelding 3">
            <a:extLst>
              <a:ext uri="{FF2B5EF4-FFF2-40B4-BE49-F238E27FC236}">
                <a16:creationId xmlns:a16="http://schemas.microsoft.com/office/drawing/2014/main" id="{AEB6969A-A9AB-1368-5732-6623BA491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1010"/>
          <a:stretch/>
        </p:blipFill>
        <p:spPr>
          <a:xfrm>
            <a:off x="6096000" y="929423"/>
            <a:ext cx="6096000" cy="52239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981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71394F-1FBC-AB5B-7C2B-C0D9238E6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Here comes an explanatory text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26D03C9D-ADB7-83C3-0E3A-8361DA26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B8E4BA1-FF17-AB0B-F423-7232EF9A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8B9951-FD44-FEE2-1863-23F8880B1BA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/>
              <a:t>Here can be a summary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7944D8D-A7DE-1257-B93F-9B50A53EA1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64A09E8C-5FC6-FBFC-5D4D-3D61941A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 b="11053"/>
          <a:stretch/>
        </p:blipFill>
        <p:spPr>
          <a:xfrm>
            <a:off x="-2" y="931332"/>
            <a:ext cx="609600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3281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9">
            <a:extLst>
              <a:ext uri="{FF2B5EF4-FFF2-40B4-BE49-F238E27FC236}">
                <a16:creationId xmlns:a16="http://schemas.microsoft.com/office/drawing/2014/main" id="{5FD4E97B-3DCC-3664-313A-03BD6507D3C6}"/>
              </a:ext>
            </a:extLst>
          </p:cNvPr>
          <p:cNvSpPr txBox="1">
            <a:spLocks/>
          </p:cNvSpPr>
          <p:nvPr/>
        </p:nvSpPr>
        <p:spPr>
          <a:xfrm>
            <a:off x="671513" y="2425655"/>
            <a:ext cx="10744200" cy="37513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/>
              <a:t>This page can be filled with partners</a:t>
            </a:r>
          </a:p>
        </p:txBody>
      </p:sp>
    </p:spTree>
    <p:extLst>
      <p:ext uri="{BB962C8B-B14F-4D97-AF65-F5344CB8AC3E}">
        <p14:creationId xmlns:p14="http://schemas.microsoft.com/office/powerpoint/2010/main" val="14918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9F0336-11A7-B667-ED27-1AA131B74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29792" r="49" b="20810"/>
          <a:stretch/>
        </p:blipFill>
        <p:spPr>
          <a:xfrm>
            <a:off x="0" y="2412000"/>
            <a:ext cx="12192000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EC752AA-7732-8736-0CC8-ED6C782034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Vidunt asimus es quo quis earum voloriorem volore pos esti </a:t>
            </a:r>
            <a:br>
              <a:rPr lang="nl-NL"/>
            </a:br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  <a:p>
            <a:r>
              <a:rPr lang="nl-NL"/>
              <a:t>Voque laborunti recus, cus, odio bla doluptaquodi quo delitatendus ea volupis ex est volest et libus, aut as voloriti dici tem aspit pliae consecae idendam, exceperro ipiscitia voloren diorrov iducia </a:t>
            </a:r>
          </a:p>
          <a:p>
            <a:r>
              <a:rPr lang="nl-NL"/>
              <a:t>Ex ea quas et volorporem que laborunti recus, cus, odio bla doluptaquodi quo.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20278-C49D-D577-35B2-2555573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The title starts here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831880-1896-9E29-C676-F91A2F80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3" y="1693333"/>
            <a:ext cx="2252134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Algemeen.potx" id="{ADA6206F-D397-48FD-85F7-9CDA7D92A1DC}" vid="{8631CC6D-78C6-497A-995C-9E647306175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F1D2A03ED674D80ED647FD7E8C613" ma:contentTypeVersion="13" ma:contentTypeDescription="Create a new document." ma:contentTypeScope="" ma:versionID="1f622f512d6ce8554b24d3150be34024">
  <xsd:schema xmlns:xsd="http://www.w3.org/2001/XMLSchema" xmlns:xs="http://www.w3.org/2001/XMLSchema" xmlns:p="http://schemas.microsoft.com/office/2006/metadata/properties" xmlns:ns2="C4C9F271-CE4E-4482-9B7A-DBB78CD1C590" xmlns:ns3="c4c9f271-ce4e-4482-9b7a-dbb78cd1c590" xmlns:ns4="fe854786-da46-46a5-af8d-1f0eaa08bee0" xmlns:ns5="cb198e66-6678-4cf2-b233-8dc775a5ddc2" targetNamespace="http://schemas.microsoft.com/office/2006/metadata/properties" ma:root="true" ma:fieldsID="707919b9165bf5afb5cb80436fac9fff" ns2:_="" ns3:_="" ns4:_="" ns5:_="">
    <xsd:import namespace="C4C9F271-CE4E-4482-9B7A-DBB78CD1C590"/>
    <xsd:import namespace="c4c9f271-ce4e-4482-9b7a-dbb78cd1c590"/>
    <xsd:import namespace="fe854786-da46-46a5-af8d-1f0eaa08bee0"/>
    <xsd:import namespace="cb198e66-6678-4cf2-b233-8dc775a5d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5:SharedWithUsers" minOccurs="0"/>
                <xsd:element ref="ns5:SharedWithDetails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9F271-CE4E-4482-9B7A-DBB78CD1C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9f271-ce4e-4482-9b7a-dbb78cd1c5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4786-da46-46a5-af8d-1f0eaa08b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3D3357-C1AF-4476-B711-16E4C4220020}" ma:internalName="TaxCatchAll" ma:showField="CatchAllData" ma:web="{cb198e66-6678-4cf2-b233-8dc775a5ddc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8e66-6678-4cf2-b233-8dc775a5ddc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9f271-ce4e-4482-9b7a-dbb78cd1c590">
      <Terms xmlns="http://schemas.microsoft.com/office/infopath/2007/PartnerControls"/>
    </lcf76f155ced4ddcb4097134ff3c332f>
    <TaxCatchAll xmlns="fe854786-da46-46a5-af8d-1f0eaa08bee0" xsi:nil="true"/>
  </documentManagement>
</p:properties>
</file>

<file path=customXml/itemProps1.xml><?xml version="1.0" encoding="utf-8"?>
<ds:datastoreItem xmlns:ds="http://schemas.openxmlformats.org/officeDocument/2006/customXml" ds:itemID="{12CA9D1D-6015-45F3-9E3A-AAB6382FAF66}"/>
</file>

<file path=customXml/itemProps2.xml><?xml version="1.0" encoding="utf-8"?>
<ds:datastoreItem xmlns:ds="http://schemas.openxmlformats.org/officeDocument/2006/customXml" ds:itemID="{C55A4979-100A-466A-9006-E077D445C549}"/>
</file>

<file path=customXml/itemProps3.xml><?xml version="1.0" encoding="utf-8"?>
<ds:datastoreItem xmlns:ds="http://schemas.openxmlformats.org/officeDocument/2006/customXml" ds:itemID="{D98AC2E3-BA7F-4A5E-BDA4-C320DE66DB7F}"/>
</file>

<file path=docProps/app.xml><?xml version="1.0" encoding="utf-8"?>
<Properties xmlns="http://schemas.openxmlformats.org/officeDocument/2006/extended-properties" xmlns:vt="http://schemas.openxmlformats.org/officeDocument/2006/docPropsVTypes">
  <Template>AmsterdamUMC_Algemeen</Template>
  <TotalTime>928</TotalTime>
  <Words>452</Words>
  <Application>Microsoft Macintosh PowerPoint</Application>
  <PresentationFormat>Breedbeeld</PresentationFormat>
  <Paragraphs>39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Kantoorthema</vt:lpstr>
      <vt:lpstr>PowerPoint-presentatie</vt:lpstr>
      <vt:lpstr>The title starts here</vt:lpstr>
      <vt:lpstr>Text over 2 columns</vt:lpstr>
      <vt:lpstr>Graphs</vt:lpstr>
      <vt:lpstr>PowerPoint-presentatie</vt:lpstr>
      <vt:lpstr>PowerPoint-presentatie</vt:lpstr>
      <vt:lpstr>PowerPoint-presentatie</vt:lpstr>
      <vt:lpstr>PowerPoint-presentatie</vt:lpstr>
      <vt:lpstr>The title starts here</vt:lpstr>
      <vt:lpstr>Text over 2 columns</vt:lpstr>
      <vt:lpstr>Graphs</vt:lpstr>
      <vt:lpstr>PowerPoint-presentatie</vt:lpstr>
      <vt:lpstr>PowerPoint-presentatie</vt:lpstr>
      <vt:lpstr>PowerPoint-presentatie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Bogers, l.j. (Leanne)</dc:creator>
  <cp:lastModifiedBy>Gerda Lieftink</cp:lastModifiedBy>
  <cp:revision>158</cp:revision>
  <dcterms:created xsi:type="dcterms:W3CDTF">2020-01-06T09:53:58Z</dcterms:created>
  <dcterms:modified xsi:type="dcterms:W3CDTF">2023-12-13T11:14:58Z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0x010100F12F1D2A03ED674D80ED647FD7E8C613</vt:lpwstr>
  </property>
  <property fmtid="{D5CDD505-2E9C-101B-9397-08002B2CF9AE}" pid="3" name="Order">
    <vt:r8>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