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2E3D"/>
    <a:srgbClr val="800000"/>
    <a:srgbClr val="741618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F5B43BA-1D34-7F97-B1CF-9DAFA86EB0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C491703-FB31-6D19-E9A9-FBDF90BBDF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21CDF-0BD1-4114-ADDB-C4653891BB89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D805BD2-BF3A-3A04-2E81-18165F2CF0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D7A2503-174D-2B49-1886-192D33192C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4589B-0800-4298-8D9E-F878FF8219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3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89A09-C63B-4305-8204-3DEFDBC59F01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7F421-3BB8-41D0-B159-D85263138A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1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953477"/>
            <a:ext cx="12192000" cy="1867877"/>
          </a:xfrm>
          <a:prstGeom prst="rect">
            <a:avLst/>
          </a:prstGeom>
          <a:solidFill>
            <a:srgbClr val="AE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38011" y="1035698"/>
            <a:ext cx="10515600" cy="925964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338010" y="1995429"/>
            <a:ext cx="10515601" cy="755586"/>
          </a:xfrm>
        </p:spPr>
        <p:txBody>
          <a:bodyPr>
            <a:noAutofit/>
          </a:bodyPr>
          <a:lstStyle>
            <a:lvl1pPr marL="0" indent="0" algn="l">
              <a:buNone/>
              <a:defRPr sz="3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9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1214071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1214072"/>
            <a:ext cx="6172200" cy="4873625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28404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01BDB9-3CD6-455C-9659-BE09316EFDE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236C9-1887-4679-80EC-DA7ADDCD0B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1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121406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121406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28404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dirty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01BDB9-3CD6-455C-9659-BE09316EFDE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236C9-1887-4679-80EC-DA7ADDCD0B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1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01BDB9-3CD6-455C-9659-BE09316EFDE3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236C9-1887-4679-80EC-DA7ADDCD0BA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8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78666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75834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01BDB9-3CD6-455C-9659-BE09316EFDE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236C9-1887-4679-80EC-DA7ADDCD0B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4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35698"/>
            <a:ext cx="10515600" cy="996302"/>
          </a:xfrm>
        </p:spPr>
        <p:txBody>
          <a:bodyPr/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02337"/>
            <a:ext cx="10515600" cy="4074625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01BDB9-3CD6-455C-9659-BE09316EFDE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236C9-1887-4679-80EC-DA7ADDCD0B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6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01BDB9-3CD6-455C-9659-BE09316EFDE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236C9-1887-4679-80EC-DA7ADDCD0B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4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74773"/>
            <a:ext cx="10515600" cy="665508"/>
          </a:xfrm>
        </p:spPr>
        <p:txBody>
          <a:bodyPr/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59091"/>
            <a:ext cx="5181600" cy="4317872"/>
          </a:xfrm>
        </p:spPr>
        <p:txBody>
          <a:bodyPr/>
          <a:lstStyle>
            <a:lvl1pPr>
              <a:defRPr sz="2300"/>
            </a:lvl1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59090"/>
            <a:ext cx="5181600" cy="4317873"/>
          </a:xfrm>
        </p:spPr>
        <p:txBody>
          <a:bodyPr/>
          <a:lstStyle>
            <a:lvl1pPr>
              <a:defRPr sz="2300"/>
            </a:lvl1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01BDB9-3CD6-455C-9659-BE09316EFDE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236C9-1887-4679-80EC-DA7ADDCD0B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7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1065442"/>
            <a:ext cx="10515600" cy="664321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8374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671761"/>
            <a:ext cx="5157787" cy="351790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82965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661375"/>
            <a:ext cx="5183188" cy="35282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01BDB9-3CD6-455C-9659-BE09316EFDE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236C9-1887-4679-80EC-DA7ADDCD0B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7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66959"/>
            <a:ext cx="10515600" cy="654990"/>
          </a:xfrm>
        </p:spPr>
        <p:txBody>
          <a:bodyPr/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01BDB9-3CD6-455C-9659-BE09316EFDE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236C9-1887-4679-80EC-DA7ADDCD0B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01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01BDB9-3CD6-455C-9659-BE09316EFDE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236C9-1887-4679-80EC-DA7ADDCD0B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2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1043513"/>
            <a:ext cx="10515600" cy="654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7" name="Rechthoek 6"/>
          <p:cNvSpPr/>
          <p:nvPr userDrawn="1"/>
        </p:nvSpPr>
        <p:spPr>
          <a:xfrm>
            <a:off x="0" y="274320"/>
            <a:ext cx="12192000" cy="681644"/>
          </a:xfrm>
          <a:prstGeom prst="rect">
            <a:avLst/>
          </a:prstGeom>
          <a:solidFill>
            <a:srgbClr val="AE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>
              <a:latin typeface="Trebuchet MS" panose="020B0603020202020204" pitchFamily="34" charset="0"/>
            </a:endParaRPr>
          </a:p>
          <a:p>
            <a:pPr algn="ctr"/>
            <a:endParaRPr lang="nl-NL" sz="1200" dirty="0">
              <a:latin typeface="Trebuchet MS" panose="020B0603020202020204" pitchFamily="34" charset="0"/>
            </a:endParaRPr>
          </a:p>
          <a:p>
            <a:pPr algn="ctr"/>
            <a:r>
              <a:rPr lang="nl-NL" sz="1200" dirty="0">
                <a:latin typeface="Trebuchet MS" panose="020B0603020202020204" pitchFamily="34" charset="0"/>
              </a:rPr>
              <a:t>Amsterdam </a:t>
            </a:r>
            <a:r>
              <a:rPr lang="nl-NL" sz="1200" dirty="0" err="1">
                <a:latin typeface="Trebuchet MS" panose="020B0603020202020204" pitchFamily="34" charset="0"/>
              </a:rPr>
              <a:t>Gastroenterology</a:t>
            </a:r>
            <a:r>
              <a:rPr lang="nl-NL" sz="1200" dirty="0">
                <a:latin typeface="Trebuchet MS" panose="020B0603020202020204" pitchFamily="34" charset="0"/>
              </a:rPr>
              <a:t> </a:t>
            </a:r>
            <a:r>
              <a:rPr lang="nl-NL" sz="1200" dirty="0" err="1">
                <a:latin typeface="Trebuchet MS" panose="020B0603020202020204" pitchFamily="34" charset="0"/>
              </a:rPr>
              <a:t>Endocrinology</a:t>
            </a:r>
            <a:r>
              <a:rPr lang="nl-NL" sz="1200" dirty="0">
                <a:latin typeface="Trebuchet MS" panose="020B0603020202020204" pitchFamily="34" charset="0"/>
              </a:rPr>
              <a:t> </a:t>
            </a:r>
            <a:r>
              <a:rPr lang="nl-NL" sz="1200" dirty="0" err="1">
                <a:latin typeface="Trebuchet MS" panose="020B0603020202020204" pitchFamily="34" charset="0"/>
              </a:rPr>
              <a:t>Metabolism</a:t>
            </a:r>
            <a:endParaRPr lang="en-US" sz="1200" dirty="0">
              <a:latin typeface="Trebuchet MS" panose="020B0603020202020204" pitchFamily="34" charset="0"/>
            </a:endParaRP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D8B45B87-FB23-FFBD-E9F1-F3F5F47CE3F3}"/>
              </a:ext>
            </a:extLst>
          </p:cNvPr>
          <p:cNvSpPr/>
          <p:nvPr userDrawn="1"/>
        </p:nvSpPr>
        <p:spPr>
          <a:xfrm>
            <a:off x="4363241" y="-86476"/>
            <a:ext cx="3465513" cy="724143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cubicBezTo>
                  <a:pt x="20044" y="0"/>
                  <a:pt x="21630" y="289"/>
                  <a:pt x="21600" y="10800"/>
                </a:cubicBezTo>
                <a:cubicBezTo>
                  <a:pt x="21570" y="21311"/>
                  <a:pt x="20044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-15" y="21666"/>
                  <a:pt x="0" y="10800"/>
                </a:cubicBezTo>
                <a:cubicBezTo>
                  <a:pt x="15" y="-66"/>
                  <a:pt x="1556" y="0"/>
                  <a:pt x="3475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76132" y="130149"/>
            <a:ext cx="2239733" cy="373117"/>
          </a:xfrm>
          <a:prstGeom prst="rect">
            <a:avLst/>
          </a:prstGeom>
        </p:spPr>
      </p:pic>
      <p:sp>
        <p:nvSpPr>
          <p:cNvPr id="19" name="Tijdelijke aanduiding voor voettekst 18">
            <a:extLst>
              <a:ext uri="{FF2B5EF4-FFF2-40B4-BE49-F238E27FC236}">
                <a16:creationId xmlns:a16="http://schemas.microsoft.com/office/drawing/2014/main" id="{F1A3A3ED-13DD-E889-6A56-EC679D57B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5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AE2E3D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2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4CEA00-B371-6726-0BD3-F4326582E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A18D83-B199-3281-E9CB-74C3300C5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870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Breedbeeld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Kantoorthema</vt:lpstr>
      <vt:lpstr>PowerPoint-presentatie</vt:lpstr>
      <vt:lpstr>PowerPoint-presentatie</vt:lpstr>
    </vt:vector>
  </TitlesOfParts>
  <Company>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Regt, E.J.C. de (Esther)</dc:creator>
  <cp:lastModifiedBy>Regt, E.J.C. de (Esther)</cp:lastModifiedBy>
  <cp:revision>19</cp:revision>
  <dcterms:created xsi:type="dcterms:W3CDTF">2023-11-21T14:24:46Z</dcterms:created>
  <dcterms:modified xsi:type="dcterms:W3CDTF">2024-06-04T12:33:20Z</dcterms:modified>
</cp:coreProperties>
</file>