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4161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9A09-C63B-4305-8204-3DEFDBC59F01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7F421-3BB8-41D0-B159-D85263138A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953477"/>
            <a:ext cx="12192000" cy="186787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8011" y="1035698"/>
            <a:ext cx="10515600" cy="925964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338010" y="1995429"/>
            <a:ext cx="10515601" cy="755586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9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1407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214072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28404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1406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2140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2840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786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75834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35698"/>
            <a:ext cx="10515600" cy="996302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02337"/>
            <a:ext cx="10515600" cy="407462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4773"/>
            <a:ext cx="10515600" cy="665508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59091"/>
            <a:ext cx="5181600" cy="431787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59090"/>
            <a:ext cx="5181600" cy="4317873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7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065442"/>
            <a:ext cx="10515600" cy="66432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8374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82965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661375"/>
            <a:ext cx="5183188" cy="35282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hthoek 9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66959"/>
            <a:ext cx="10515600" cy="65499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DB9-3CD6-455C-9659-BE09316EFDE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36C9-1887-4679-80EC-DA7ADDCD0BA8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Rechthoek 4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43513"/>
            <a:ext cx="10515600" cy="65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9501BDB9-3CD6-455C-9659-BE09316EFDE3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80236C9-1887-4679-80EC-DA7ADDCD0BA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274320"/>
            <a:ext cx="12192000" cy="68164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endParaRPr lang="nl-NL" sz="1200" dirty="0">
              <a:latin typeface="Trebuchet MS" panose="020B0603020202020204" pitchFamily="34" charset="0"/>
            </a:endParaRPr>
          </a:p>
          <a:p>
            <a:pPr algn="ctr"/>
            <a:r>
              <a:rPr lang="nl-NL" sz="1200" dirty="0">
                <a:latin typeface="Trebuchet MS" panose="020B0603020202020204" pitchFamily="34" charset="0"/>
              </a:rPr>
              <a:t>Amsterdam </a:t>
            </a:r>
            <a:r>
              <a:rPr lang="nl-NL" sz="1200" dirty="0" err="1">
                <a:latin typeface="Trebuchet MS" panose="020B0603020202020204" pitchFamily="34" charset="0"/>
              </a:rPr>
              <a:t>Gastroenterology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Endocrinology</a:t>
            </a:r>
            <a:r>
              <a:rPr lang="nl-NL" sz="1200" dirty="0">
                <a:latin typeface="Trebuchet MS" panose="020B0603020202020204" pitchFamily="34" charset="0"/>
              </a:rPr>
              <a:t> </a:t>
            </a:r>
            <a:r>
              <a:rPr lang="nl-NL" sz="1200" dirty="0" err="1">
                <a:latin typeface="Trebuchet MS" panose="020B0603020202020204" pitchFamily="34" charset="0"/>
              </a:rPr>
              <a:t>Metabolism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7525" y="271145"/>
            <a:ext cx="3465513" cy="3696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134" y="122964"/>
            <a:ext cx="2239733" cy="3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30229"/>
          <a:stretch/>
        </p:blipFill>
        <p:spPr>
          <a:xfrm>
            <a:off x="0" y="2793086"/>
            <a:ext cx="12192000" cy="40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4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b="37522"/>
          <a:stretch/>
        </p:blipFill>
        <p:spPr>
          <a:xfrm>
            <a:off x="0" y="2784769"/>
            <a:ext cx="12192000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5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0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0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Regt, E.J.C. de (Esther)</dc:creator>
  <cp:lastModifiedBy>Regt, E.J.C. de (Esther)</cp:lastModifiedBy>
  <cp:revision>18</cp:revision>
  <dcterms:created xsi:type="dcterms:W3CDTF">2023-11-21T14:24:46Z</dcterms:created>
  <dcterms:modified xsi:type="dcterms:W3CDTF">2024-01-02T14:42:33Z</dcterms:modified>
</cp:coreProperties>
</file>