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94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3317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94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0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751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537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1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895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865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4224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6719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4785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72DF8-FD49-4567-8CF9-24F456773869}" type="datetimeFigureOut">
              <a:rPr lang="nl-NL" smtClean="0"/>
              <a:t>2-1-2024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2A687-0445-40E2-AF37-58E440EC8C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92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hthoek 21"/>
          <p:cNvSpPr/>
          <p:nvPr/>
        </p:nvSpPr>
        <p:spPr>
          <a:xfrm>
            <a:off x="-94" y="-325"/>
            <a:ext cx="10692000" cy="1512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0" y="991174"/>
            <a:ext cx="10692000" cy="14128176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7" name="Groep 6"/>
          <p:cNvGrpSpPr/>
          <p:nvPr/>
        </p:nvGrpSpPr>
        <p:grpSpPr>
          <a:xfrm>
            <a:off x="3041971" y="593694"/>
            <a:ext cx="4607870" cy="920567"/>
            <a:chOff x="4426673" y="2676975"/>
            <a:chExt cx="1845214" cy="360000"/>
          </a:xfrm>
        </p:grpSpPr>
        <p:sp>
          <p:nvSpPr>
            <p:cNvPr id="9" name="Ovaal 8"/>
            <p:cNvSpPr/>
            <p:nvPr/>
          </p:nvSpPr>
          <p:spPr>
            <a:xfrm>
              <a:off x="4426673" y="2676975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Ovaal 9"/>
            <p:cNvSpPr/>
            <p:nvPr/>
          </p:nvSpPr>
          <p:spPr>
            <a:xfrm>
              <a:off x="5911887" y="2676975"/>
              <a:ext cx="360000" cy="360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Rechthoek 10"/>
            <p:cNvSpPr/>
            <p:nvPr/>
          </p:nvSpPr>
          <p:spPr>
            <a:xfrm>
              <a:off x="4607831" y="2676975"/>
              <a:ext cx="1486800" cy="360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23" name="Afbeelding 2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859" b="6638"/>
          <a:stretch/>
        </p:blipFill>
        <p:spPr>
          <a:xfrm>
            <a:off x="-3061966" y="1214398"/>
            <a:ext cx="503972" cy="599725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2" t="18015" r="75766" b="32039"/>
          <a:stretch/>
        </p:blipFill>
        <p:spPr>
          <a:xfrm>
            <a:off x="-2217901" y="1493281"/>
            <a:ext cx="224590" cy="320842"/>
          </a:xfrm>
          <a:prstGeom prst="rect">
            <a:avLst/>
          </a:prstGeom>
        </p:spPr>
      </p:pic>
      <p:sp>
        <p:nvSpPr>
          <p:cNvPr id="26" name="Rechthoek 25"/>
          <p:cNvSpPr/>
          <p:nvPr/>
        </p:nvSpPr>
        <p:spPr>
          <a:xfrm>
            <a:off x="-5431779" y="822299"/>
            <a:ext cx="1090863" cy="9918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Tekstvak 28"/>
          <p:cNvSpPr txBox="1"/>
          <p:nvPr/>
        </p:nvSpPr>
        <p:spPr>
          <a:xfrm>
            <a:off x="1391137" y="1890574"/>
            <a:ext cx="7909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Trebuchet MS" panose="020B0603020202020204" pitchFamily="34" charset="0"/>
              </a:rPr>
              <a:t>Amsterdam Gastroenterology Endocrinology Metabolism</a:t>
            </a:r>
          </a:p>
          <a:p>
            <a:pPr algn="ctr"/>
            <a:endParaRPr lang="nl-NL" sz="2400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pic>
        <p:nvPicPr>
          <p:cNvPr id="3" name="Afbeelding 2" descr="Afbeelding met Lettertype, logo, Graphics, tekst&#10;&#10;Automatisch gegenereerde beschrijving">
            <a:extLst>
              <a:ext uri="{FF2B5EF4-FFF2-40B4-BE49-F238E27FC236}">
                <a16:creationId xmlns:a16="http://schemas.microsoft.com/office/drawing/2014/main" id="{0E368E96-A3DA-66CA-4743-C2DCD85D4A8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359" y="681587"/>
            <a:ext cx="3712838" cy="61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26424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4</Words>
  <Application>Microsoft Office PowerPoint</Application>
  <PresentationFormat>Aangepast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Kantoorthema</vt:lpstr>
      <vt:lpstr>PowerPoint-presentatie</vt:lpstr>
    </vt:vector>
  </TitlesOfParts>
  <Company>AMC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Dirkx-Beuling, E.</dc:creator>
  <cp:lastModifiedBy>Regt, E.J.C. de (Esther)</cp:lastModifiedBy>
  <cp:revision>6</cp:revision>
  <dcterms:created xsi:type="dcterms:W3CDTF">2019-04-24T06:19:30Z</dcterms:created>
  <dcterms:modified xsi:type="dcterms:W3CDTF">2024-01-02T14:46:36Z</dcterms:modified>
</cp:coreProperties>
</file>