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0"/>
    <a:srgbClr val="009CB4"/>
    <a:srgbClr val="810000"/>
    <a:srgbClr val="00AAF0"/>
    <a:srgbClr val="000000"/>
    <a:srgbClr val="7A373E"/>
    <a:srgbClr val="7ABB3E"/>
    <a:srgbClr val="D8BB3E"/>
    <a:srgbClr val="D8BBF0"/>
    <a:srgbClr val="D8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462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008C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941328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Amsterdam </a:t>
            </a:r>
            <a:r>
              <a:rPr lang="nl-NL" sz="1600" dirty="0" err="1">
                <a:solidFill>
                  <a:schemeClr val="bg1"/>
                </a:solidFill>
                <a:latin typeface="Trebuchet MS" panose="020B0703020202090204" pitchFamily="34" charset="0"/>
              </a:rPr>
              <a:t>Reproduction</a:t>
            </a:r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 &amp; Development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338436-6EFF-FD98-6DC5-94982A837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55" y="0"/>
            <a:ext cx="2540522" cy="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Results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8C50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10" b="50000"/>
          <a:stretch/>
        </p:blipFill>
        <p:spPr>
          <a:xfrm>
            <a:off x="449363" y="3204000"/>
            <a:ext cx="4845478" cy="122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1B8071-6851-F4CF-3269-2F440827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600" kern="0" dirty="0">
                <a:solidFill>
                  <a:srgbClr val="008C50"/>
                </a:solidFill>
              </a:rPr>
              <a:t>From gamete to adult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Introduction</a:t>
            </a:r>
            <a:r>
              <a:rPr lang="nl-NL" sz="1200" dirty="0" err="1">
                <a:solidFill>
                  <a:srgbClr val="81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8C50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8C50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8C5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376C4E-F87D-B7C0-E9DC-D188257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39C86B68-EA76-4D3D-7BD3-B4483E48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7F84E44-C37C-0DDE-3B41-41945148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693DCC71-A3D1-4206-965A-F320EF717E41}"/>
</file>

<file path=customXml/itemProps2.xml><?xml version="1.0" encoding="utf-8"?>
<ds:datastoreItem xmlns:ds="http://schemas.openxmlformats.org/officeDocument/2006/customXml" ds:itemID="{454E6FAC-281C-4ADD-8F96-7BE6F9C0C838}"/>
</file>

<file path=customXml/itemProps3.xml><?xml version="1.0" encoding="utf-8"?>
<ds:datastoreItem xmlns:ds="http://schemas.openxmlformats.org/officeDocument/2006/customXml" ds:itemID="{1FD1CCBC-0779-4F18-9A54-F62AE165FBA3}"/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107</TotalTime>
  <Words>1307</Words>
  <Application>Microsoft Macintosh PowerPoint</Application>
  <PresentationFormat>Aangepast</PresentationFormat>
  <Paragraphs>128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Blank Presentation</vt:lpstr>
      <vt:lpstr>Titel: Ihil earchita a voluptae con aut fugit, untomig apples endipiciis ini coratem est modis aliquatem.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36</cp:revision>
  <cp:lastPrinted>2011-06-29T11:47:30Z</cp:lastPrinted>
  <dcterms:created xsi:type="dcterms:W3CDTF">2018-10-10T14:03:39Z</dcterms:created>
  <dcterms:modified xsi:type="dcterms:W3CDTF">2023-12-13T10:50:24Z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